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4" r:id="rId5"/>
    <p:sldId id="333" r:id="rId6"/>
    <p:sldId id="326" r:id="rId7"/>
    <p:sldId id="330" r:id="rId8"/>
    <p:sldId id="334" r:id="rId9"/>
    <p:sldId id="328" r:id="rId10"/>
    <p:sldId id="377" r:id="rId11"/>
    <p:sldId id="376" r:id="rId12"/>
    <p:sldId id="358" r:id="rId13"/>
    <p:sldId id="371" r:id="rId14"/>
    <p:sldId id="361" r:id="rId15"/>
    <p:sldId id="370" r:id="rId16"/>
    <p:sldId id="346" r:id="rId17"/>
    <p:sldId id="342" r:id="rId18"/>
    <p:sldId id="369" r:id="rId19"/>
    <p:sldId id="373" r:id="rId20"/>
    <p:sldId id="378" r:id="rId21"/>
    <p:sldId id="375"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0024"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8928B-EC23-47D7-AABF-1138DC6D2D9B}" type="doc">
      <dgm:prSet loTypeId="urn:microsoft.com/office/officeart/2005/8/layout/list1" loCatId="list" qsTypeId="urn:microsoft.com/office/officeart/2005/8/quickstyle/simple5" qsCatId="simple" csTypeId="urn:microsoft.com/office/officeart/2005/8/colors/accent1_5" csCatId="accent1" phldr="1"/>
      <dgm:spPr/>
      <dgm:t>
        <a:bodyPr/>
        <a:lstStyle/>
        <a:p>
          <a:endParaRPr lang="fr-FR"/>
        </a:p>
      </dgm:t>
    </dgm:pt>
    <dgm:pt modelId="{AE131395-E9C4-42D0-A313-23208D2324E8}">
      <dgm:prSet custT="1"/>
      <dgm:spPr/>
      <dgm:t>
        <a:bodyPr/>
        <a:lstStyle/>
        <a:p>
          <a:r>
            <a:rPr lang="fr-FR" sz="1700" b="1" dirty="0">
              <a:effectLst/>
              <a:latin typeface="+mj-lt"/>
              <a:cs typeface="Arial" panose="020B0604020202020204" pitchFamily="34" charset="0"/>
            </a:rPr>
            <a:t>Effet unitaire </a:t>
          </a:r>
          <a:r>
            <a:rPr lang="fr-FR" sz="1600" dirty="0">
              <a:effectLst/>
              <a:latin typeface="+mj-lt"/>
              <a:cs typeface="Arial" panose="020B0604020202020204" pitchFamily="34" charset="0"/>
            </a:rPr>
            <a:t>(art. 3(2), </a:t>
          </a:r>
          <a:r>
            <a:rPr lang="fr-FR" sz="1600" dirty="0" err="1">
              <a:effectLst/>
              <a:latin typeface="+mj-lt"/>
              <a:cs typeface="Arial" panose="020B0604020202020204" pitchFamily="34" charset="0"/>
            </a:rPr>
            <a:t>Règl</a:t>
          </a:r>
          <a:r>
            <a:rPr lang="fr-FR" sz="1600" dirty="0">
              <a:effectLst/>
              <a:latin typeface="+mj-lt"/>
              <a:cs typeface="Arial" panose="020B0604020202020204" pitchFamily="34" charset="0"/>
            </a:rPr>
            <a:t>. (UE) n° 1257/2012)</a:t>
          </a:r>
          <a:endParaRPr lang="fr-FR" sz="1600" b="0" dirty="0">
            <a:effectLst/>
            <a:latin typeface="+mj-lt"/>
            <a:cs typeface="Arial" panose="020B0604020202020204" pitchFamily="34" charset="0"/>
          </a:endParaRPr>
        </a:p>
      </dgm:t>
    </dgm:pt>
    <dgm:pt modelId="{55DCD14A-0F22-4892-914B-3355D283269D}" type="parTrans" cxnId="{5F6B9201-EFFC-4560-BAE3-1CACD3CF2E8B}">
      <dgm:prSet/>
      <dgm:spPr/>
      <dgm:t>
        <a:bodyPr/>
        <a:lstStyle/>
        <a:p>
          <a:endParaRPr lang="fr-FR">
            <a:effectLst/>
          </a:endParaRPr>
        </a:p>
      </dgm:t>
    </dgm:pt>
    <dgm:pt modelId="{C2E80BE1-E7DA-4B13-A349-F285F57F4FEE}" type="sibTrans" cxnId="{5F6B9201-EFFC-4560-BAE3-1CACD3CF2E8B}">
      <dgm:prSet/>
      <dgm:spPr/>
      <dgm:t>
        <a:bodyPr/>
        <a:lstStyle/>
        <a:p>
          <a:endParaRPr lang="fr-FR">
            <a:effectLst/>
          </a:endParaRPr>
        </a:p>
      </dgm:t>
    </dgm:pt>
    <dgm:pt modelId="{83621E2F-3583-4FD7-AFD8-CBA42CB5A838}">
      <dgm:prSet custT="1"/>
      <dgm:spPr/>
      <dgm:t>
        <a:bodyPr/>
        <a:lstStyle/>
        <a:p>
          <a:r>
            <a:rPr lang="fr-FR" sz="1700" b="1" dirty="0">
              <a:effectLst/>
              <a:latin typeface="+mj-lt"/>
              <a:cs typeface="Arial" panose="020B0604020202020204" pitchFamily="34" charset="0"/>
            </a:rPr>
            <a:t>Protection uniforme </a:t>
          </a:r>
          <a:r>
            <a:rPr lang="fr-FR" sz="1600" dirty="0">
              <a:effectLst/>
              <a:latin typeface="+mj-lt"/>
              <a:cs typeface="Arial" panose="020B0604020202020204" pitchFamily="34" charset="0"/>
            </a:rPr>
            <a:t>(art. 5, </a:t>
          </a:r>
          <a:r>
            <a:rPr lang="fr-FR" sz="1600" dirty="0" err="1">
              <a:effectLst/>
              <a:latin typeface="+mj-lt"/>
              <a:cs typeface="Arial" panose="020B0604020202020204" pitchFamily="34" charset="0"/>
            </a:rPr>
            <a:t>Règl</a:t>
          </a:r>
          <a:r>
            <a:rPr lang="fr-FR" sz="1600" dirty="0">
              <a:effectLst/>
              <a:latin typeface="+mj-lt"/>
              <a:cs typeface="Arial" panose="020B0604020202020204" pitchFamily="34" charset="0"/>
            </a:rPr>
            <a:t>. (UE) n° 1257/2012)</a:t>
          </a:r>
          <a:endParaRPr lang="fr-FR" sz="1600" b="0" dirty="0">
            <a:effectLst/>
            <a:latin typeface="+mj-lt"/>
            <a:cs typeface="Arial" panose="020B0604020202020204" pitchFamily="34" charset="0"/>
          </a:endParaRPr>
        </a:p>
      </dgm:t>
    </dgm:pt>
    <dgm:pt modelId="{CCE64DD8-BCED-48C2-9950-1672E4401DB0}" type="parTrans" cxnId="{4C095F2B-FC45-4583-AF45-3E551B3C37C2}">
      <dgm:prSet/>
      <dgm:spPr/>
      <dgm:t>
        <a:bodyPr/>
        <a:lstStyle/>
        <a:p>
          <a:endParaRPr lang="fr-FR">
            <a:effectLst/>
          </a:endParaRPr>
        </a:p>
      </dgm:t>
    </dgm:pt>
    <dgm:pt modelId="{5CD0758F-845F-4E72-ABD2-5082E3AB6B8A}" type="sibTrans" cxnId="{4C095F2B-FC45-4583-AF45-3E551B3C37C2}">
      <dgm:prSet/>
      <dgm:spPr/>
      <dgm:t>
        <a:bodyPr/>
        <a:lstStyle/>
        <a:p>
          <a:endParaRPr lang="fr-FR">
            <a:effectLst/>
          </a:endParaRPr>
        </a:p>
      </dgm:t>
    </dgm:pt>
    <dgm:pt modelId="{0FE72B0C-5ED1-4509-A19D-5563B2941F22}">
      <dgm:prSet custT="1"/>
      <dgm:spPr/>
      <dgm:t>
        <a:bodyPr/>
        <a:lstStyle/>
        <a:p>
          <a:r>
            <a:rPr lang="fr-FR" sz="1400" b="1" i="0" baseline="0" dirty="0">
              <a:effectLst/>
              <a:latin typeface="+mj-lt"/>
            </a:rPr>
            <a:t>Confère un droit d’interdire sur l’ensemble du territoire des Etats dans lesquels le brevet a un effet unitaire</a:t>
          </a:r>
          <a:endParaRPr lang="fr-FR" sz="1400" b="1" i="0" dirty="0">
            <a:effectLst/>
            <a:latin typeface="+mj-lt"/>
          </a:endParaRPr>
        </a:p>
      </dgm:t>
    </dgm:pt>
    <dgm:pt modelId="{A668FE43-CADD-4B88-B412-FAB17C879801}" type="parTrans" cxnId="{DB68013E-4D67-4A8C-8AE8-154B34DBCF5F}">
      <dgm:prSet/>
      <dgm:spPr/>
      <dgm:t>
        <a:bodyPr/>
        <a:lstStyle/>
        <a:p>
          <a:endParaRPr lang="fr-FR">
            <a:effectLst/>
          </a:endParaRPr>
        </a:p>
      </dgm:t>
    </dgm:pt>
    <dgm:pt modelId="{45664999-CC33-43E8-A519-7D2D55201DD3}" type="sibTrans" cxnId="{DB68013E-4D67-4A8C-8AE8-154B34DBCF5F}">
      <dgm:prSet/>
      <dgm:spPr/>
      <dgm:t>
        <a:bodyPr/>
        <a:lstStyle/>
        <a:p>
          <a:endParaRPr lang="fr-FR">
            <a:effectLst/>
          </a:endParaRPr>
        </a:p>
      </dgm:t>
    </dgm:pt>
    <dgm:pt modelId="{422363FE-D6F2-4D56-B610-C9E4E8040482}">
      <dgm:prSet custT="1"/>
      <dgm:spPr/>
      <dgm:t>
        <a:bodyPr/>
        <a:lstStyle/>
        <a:p>
          <a:r>
            <a:rPr lang="fr-FR" sz="1400" i="0" dirty="0">
              <a:effectLst/>
              <a:latin typeface="+mj-lt"/>
            </a:rPr>
            <a:t>Portée et limitations uniformes dans tous les Etats membres</a:t>
          </a:r>
        </a:p>
      </dgm:t>
    </dgm:pt>
    <dgm:pt modelId="{5700CB01-A3D2-4712-82EE-9F44C82563B0}" type="parTrans" cxnId="{9F4376BC-8D06-475B-93E1-8F99E673BA45}">
      <dgm:prSet/>
      <dgm:spPr/>
      <dgm:t>
        <a:bodyPr/>
        <a:lstStyle/>
        <a:p>
          <a:endParaRPr lang="fr-FR">
            <a:effectLst/>
          </a:endParaRPr>
        </a:p>
      </dgm:t>
    </dgm:pt>
    <dgm:pt modelId="{2F6C61D2-3455-481B-B8CF-AAAC5D78C527}" type="sibTrans" cxnId="{9F4376BC-8D06-475B-93E1-8F99E673BA45}">
      <dgm:prSet/>
      <dgm:spPr/>
      <dgm:t>
        <a:bodyPr/>
        <a:lstStyle/>
        <a:p>
          <a:endParaRPr lang="fr-FR">
            <a:effectLst/>
          </a:endParaRPr>
        </a:p>
      </dgm:t>
    </dgm:pt>
    <dgm:pt modelId="{9938E88B-6268-4A13-88ED-D3096191B57A}">
      <dgm:prSet custT="1"/>
      <dgm:spPr/>
      <dgm:t>
        <a:bodyPr/>
        <a:lstStyle/>
        <a:p>
          <a:r>
            <a:rPr lang="fr-FR" sz="1400" dirty="0">
              <a:effectLst/>
              <a:latin typeface="+mj-lt"/>
              <a:cs typeface="Arial" panose="020B0604020202020204" pitchFamily="34" charset="0"/>
            </a:rPr>
            <a:t>Produit des </a:t>
          </a:r>
          <a:r>
            <a:rPr lang="fr-FR" sz="1400" b="1" dirty="0">
              <a:effectLst/>
              <a:latin typeface="+mj-lt"/>
              <a:cs typeface="Arial" panose="020B0604020202020204" pitchFamily="34" charset="0"/>
            </a:rPr>
            <a:t>effets identiques </a:t>
          </a:r>
          <a:r>
            <a:rPr lang="fr-FR" sz="1400" dirty="0">
              <a:effectLst/>
              <a:latin typeface="+mj-lt"/>
              <a:cs typeface="Arial" panose="020B0604020202020204" pitchFamily="34" charset="0"/>
            </a:rPr>
            <a:t>dans tous les Etats membres</a:t>
          </a:r>
        </a:p>
      </dgm:t>
    </dgm:pt>
    <dgm:pt modelId="{B86A5146-32B2-4497-9F2B-78D0DEEA9457}" type="parTrans" cxnId="{58824D9D-1D25-4F2A-BD6A-481A08BCE366}">
      <dgm:prSet/>
      <dgm:spPr/>
      <dgm:t>
        <a:bodyPr/>
        <a:lstStyle/>
        <a:p>
          <a:endParaRPr lang="fr-FR">
            <a:effectLst/>
          </a:endParaRPr>
        </a:p>
      </dgm:t>
    </dgm:pt>
    <dgm:pt modelId="{7B115F7D-60A2-4A8D-86FB-BD5146319307}" type="sibTrans" cxnId="{58824D9D-1D25-4F2A-BD6A-481A08BCE366}">
      <dgm:prSet/>
      <dgm:spPr/>
      <dgm:t>
        <a:bodyPr/>
        <a:lstStyle/>
        <a:p>
          <a:endParaRPr lang="fr-FR">
            <a:effectLst/>
          </a:endParaRPr>
        </a:p>
      </dgm:t>
    </dgm:pt>
    <dgm:pt modelId="{6FE4D200-50BA-495D-8A43-657C6F94BCA9}">
      <dgm:prSet custT="1"/>
      <dgm:spPr/>
      <dgm:t>
        <a:bodyPr/>
        <a:lstStyle/>
        <a:p>
          <a:r>
            <a:rPr lang="fr-FR" sz="1400" dirty="0">
              <a:effectLst/>
              <a:latin typeface="+mj-lt"/>
              <a:cs typeface="Arial" panose="020B0604020202020204" pitchFamily="34" charset="0"/>
            </a:rPr>
            <a:t>Ne peut être limité, transféré, révoqué ou s’éteindre qu’à l’égard de tous les Etats membres</a:t>
          </a:r>
        </a:p>
      </dgm:t>
    </dgm:pt>
    <dgm:pt modelId="{872655A8-AA6F-4656-8F1F-855B532FD6FF}" type="parTrans" cxnId="{BF41ADE1-B151-4F44-B64D-B236BFF881FF}">
      <dgm:prSet/>
      <dgm:spPr/>
      <dgm:t>
        <a:bodyPr/>
        <a:lstStyle/>
        <a:p>
          <a:endParaRPr lang="fr-FR">
            <a:effectLst/>
          </a:endParaRPr>
        </a:p>
      </dgm:t>
    </dgm:pt>
    <dgm:pt modelId="{72C92920-16E2-4A11-A3D7-5D4EB32FA3C8}" type="sibTrans" cxnId="{BF41ADE1-B151-4F44-B64D-B236BFF881FF}">
      <dgm:prSet/>
      <dgm:spPr/>
      <dgm:t>
        <a:bodyPr/>
        <a:lstStyle/>
        <a:p>
          <a:endParaRPr lang="fr-FR">
            <a:effectLst/>
          </a:endParaRPr>
        </a:p>
      </dgm:t>
    </dgm:pt>
    <dgm:pt modelId="{0FA5D778-DBE0-4438-8282-5EC0C70FB822}">
      <dgm:prSet custT="1"/>
      <dgm:spPr/>
      <dgm:t>
        <a:bodyPr/>
        <a:lstStyle/>
        <a:p>
          <a:r>
            <a:rPr lang="fr-FR" sz="1400" dirty="0">
              <a:effectLst/>
              <a:latin typeface="+mj-lt"/>
              <a:cs typeface="Arial" panose="020B0604020202020204" pitchFamily="34" charset="0"/>
            </a:rPr>
            <a:t>Peut faire l’objet d’un contrat de licence pour tout ou partie des territoire des Etats membres</a:t>
          </a:r>
        </a:p>
      </dgm:t>
    </dgm:pt>
    <dgm:pt modelId="{68A087CA-8EBE-475E-AC57-7A084BFB8060}" type="parTrans" cxnId="{9386EDE1-8852-4B9D-BD1A-318194BBD0F6}">
      <dgm:prSet/>
      <dgm:spPr/>
      <dgm:t>
        <a:bodyPr/>
        <a:lstStyle/>
        <a:p>
          <a:endParaRPr lang="fr-FR">
            <a:effectLst/>
          </a:endParaRPr>
        </a:p>
      </dgm:t>
    </dgm:pt>
    <dgm:pt modelId="{477C3154-077F-4435-B009-F2AAE574861B}" type="sibTrans" cxnId="{9386EDE1-8852-4B9D-BD1A-318194BBD0F6}">
      <dgm:prSet/>
      <dgm:spPr/>
      <dgm:t>
        <a:bodyPr/>
        <a:lstStyle/>
        <a:p>
          <a:endParaRPr lang="fr-FR">
            <a:effectLst/>
          </a:endParaRPr>
        </a:p>
      </dgm:t>
    </dgm:pt>
    <dgm:pt modelId="{F51F2DA5-7A97-4C20-AC97-77FAAB60D51C}">
      <dgm:prSet custT="1"/>
      <dgm:spPr/>
      <dgm:t>
        <a:bodyPr/>
        <a:lstStyle/>
        <a:p>
          <a:r>
            <a:rPr lang="fr-FR" sz="1700" b="1" dirty="0">
              <a:effectLst/>
              <a:latin typeface="+mj-lt"/>
              <a:cs typeface="Arial" panose="020B0604020202020204" pitchFamily="34" charset="0"/>
            </a:rPr>
            <a:t>Assimilation à un brevet national </a:t>
          </a:r>
          <a:r>
            <a:rPr lang="fr-FR" sz="1600" dirty="0">
              <a:effectLst/>
              <a:latin typeface="+mj-lt"/>
              <a:cs typeface="Arial" panose="020B0604020202020204" pitchFamily="34" charset="0"/>
            </a:rPr>
            <a:t>(art. 7, </a:t>
          </a:r>
          <a:r>
            <a:rPr lang="fr-FR" sz="1600" dirty="0" err="1">
              <a:effectLst/>
              <a:latin typeface="+mj-lt"/>
              <a:cs typeface="Arial" panose="020B0604020202020204" pitchFamily="34" charset="0"/>
            </a:rPr>
            <a:t>Règl</a:t>
          </a:r>
          <a:r>
            <a:rPr lang="fr-FR" sz="1600" dirty="0">
              <a:effectLst/>
              <a:latin typeface="+mj-lt"/>
              <a:cs typeface="Arial" panose="020B0604020202020204" pitchFamily="34" charset="0"/>
            </a:rPr>
            <a:t>. (UE) n° 1257/2012)</a:t>
          </a:r>
          <a:endParaRPr lang="fr-FR" sz="1600" i="0" dirty="0">
            <a:effectLst/>
            <a:latin typeface="+mj-lt"/>
            <a:cs typeface="Arial" panose="020B0604020202020204" pitchFamily="34" charset="0"/>
          </a:endParaRPr>
        </a:p>
      </dgm:t>
    </dgm:pt>
    <dgm:pt modelId="{70B9B163-FBD9-4EDA-BB0D-8F02FFA60781}" type="parTrans" cxnId="{76F07DD9-168E-4BE9-AF97-03699608C2E5}">
      <dgm:prSet/>
      <dgm:spPr/>
      <dgm:t>
        <a:bodyPr/>
        <a:lstStyle/>
        <a:p>
          <a:endParaRPr lang="fr-FR">
            <a:effectLst/>
          </a:endParaRPr>
        </a:p>
      </dgm:t>
    </dgm:pt>
    <dgm:pt modelId="{53B8DD38-4C3A-40D0-A680-5F18E3FFDC44}" type="sibTrans" cxnId="{76F07DD9-168E-4BE9-AF97-03699608C2E5}">
      <dgm:prSet/>
      <dgm:spPr/>
      <dgm:t>
        <a:bodyPr/>
        <a:lstStyle/>
        <a:p>
          <a:endParaRPr lang="fr-FR">
            <a:effectLst/>
          </a:endParaRPr>
        </a:p>
      </dgm:t>
    </dgm:pt>
    <dgm:pt modelId="{1398B48F-627F-46CF-BD89-DFDDCE076340}">
      <dgm:prSet custT="1"/>
      <dgm:spPr/>
      <dgm:t>
        <a:bodyPr/>
        <a:lstStyle/>
        <a:p>
          <a:r>
            <a:rPr lang="fr-FR" sz="1400" i="0" dirty="0">
              <a:effectLst/>
              <a:latin typeface="+mj-lt"/>
              <a:cs typeface="Arial" panose="020B0604020202020204" pitchFamily="34" charset="0"/>
            </a:rPr>
            <a:t>En tant qu’objet de propriété, le brevet à effet unitaire est assimilé dans son intégralité et dans tous les Etats membres à un brevet national de l’Etat membre participant dans lequel ce brevet a un effet unitaire et où le demandeur a son domicile ou principal établissement</a:t>
          </a:r>
        </a:p>
      </dgm:t>
    </dgm:pt>
    <dgm:pt modelId="{51DFA09E-5B4D-4813-906A-7416313BC696}" type="parTrans" cxnId="{D7616505-4CD6-461F-B21A-A069B3C9B2F5}">
      <dgm:prSet/>
      <dgm:spPr/>
      <dgm:t>
        <a:bodyPr/>
        <a:lstStyle/>
        <a:p>
          <a:endParaRPr lang="fr-FR">
            <a:effectLst/>
          </a:endParaRPr>
        </a:p>
      </dgm:t>
    </dgm:pt>
    <dgm:pt modelId="{0DE1AB66-E682-461E-9A4A-BBA476DD018E}" type="sibTrans" cxnId="{D7616505-4CD6-461F-B21A-A069B3C9B2F5}">
      <dgm:prSet/>
      <dgm:spPr/>
      <dgm:t>
        <a:bodyPr/>
        <a:lstStyle/>
        <a:p>
          <a:endParaRPr lang="fr-FR">
            <a:effectLst/>
          </a:endParaRPr>
        </a:p>
      </dgm:t>
    </dgm:pt>
    <dgm:pt modelId="{41FDFBA8-7ADB-473C-9928-9EA7BFE4917C}">
      <dgm:prSet custT="1"/>
      <dgm:spPr/>
      <dgm:t>
        <a:bodyPr/>
        <a:lstStyle/>
        <a:p>
          <a:r>
            <a:rPr lang="fr-FR" sz="1400" i="0" dirty="0">
              <a:effectLst/>
              <a:latin typeface="+mj-lt"/>
            </a:rPr>
            <a:t>Contrefaçon appréciée selon la loi applicable aux brevets à effet unitaire dans l’Etat membre dont le droit national s’applique au brevet à effet unitaire en tant qu’objet de propriété</a:t>
          </a:r>
        </a:p>
      </dgm:t>
    </dgm:pt>
    <dgm:pt modelId="{E3FE5D73-0C6F-47AE-9D74-87E98C35E533}" type="parTrans" cxnId="{DB7F5DA5-CC23-4D4A-878F-84957B0F4842}">
      <dgm:prSet/>
      <dgm:spPr/>
      <dgm:t>
        <a:bodyPr/>
        <a:lstStyle/>
        <a:p>
          <a:endParaRPr lang="fr-FR">
            <a:effectLst/>
          </a:endParaRPr>
        </a:p>
      </dgm:t>
    </dgm:pt>
    <dgm:pt modelId="{59C56011-D261-4BB4-BF42-6DFF25B39D28}" type="sibTrans" cxnId="{DB7F5DA5-CC23-4D4A-878F-84957B0F4842}">
      <dgm:prSet/>
      <dgm:spPr/>
      <dgm:t>
        <a:bodyPr/>
        <a:lstStyle/>
        <a:p>
          <a:endParaRPr lang="fr-FR">
            <a:effectLst/>
          </a:endParaRPr>
        </a:p>
      </dgm:t>
    </dgm:pt>
    <dgm:pt modelId="{FB55B6BF-CD7B-4581-80B8-C2FE6B9D3F94}" type="pres">
      <dgm:prSet presAssocID="{2F18928B-EC23-47D7-AABF-1138DC6D2D9B}" presName="linear" presStyleCnt="0">
        <dgm:presLayoutVars>
          <dgm:dir/>
          <dgm:animLvl val="lvl"/>
          <dgm:resizeHandles val="exact"/>
        </dgm:presLayoutVars>
      </dgm:prSet>
      <dgm:spPr/>
    </dgm:pt>
    <dgm:pt modelId="{BB0AC84C-E8E5-4B88-8F92-4100058B8A57}" type="pres">
      <dgm:prSet presAssocID="{AE131395-E9C4-42D0-A313-23208D2324E8}" presName="parentLin" presStyleCnt="0"/>
      <dgm:spPr/>
    </dgm:pt>
    <dgm:pt modelId="{E1EF4475-2EE0-40B4-A989-8CB24F2DAAC8}" type="pres">
      <dgm:prSet presAssocID="{AE131395-E9C4-42D0-A313-23208D2324E8}" presName="parentLeftMargin" presStyleLbl="node1" presStyleIdx="0" presStyleCnt="3"/>
      <dgm:spPr/>
    </dgm:pt>
    <dgm:pt modelId="{D620DDEA-3514-4FC8-BE2C-222555110DA1}" type="pres">
      <dgm:prSet presAssocID="{AE131395-E9C4-42D0-A313-23208D2324E8}" presName="parentText" presStyleLbl="node1" presStyleIdx="0" presStyleCnt="3" custScaleY="144009">
        <dgm:presLayoutVars>
          <dgm:chMax val="0"/>
          <dgm:bulletEnabled val="1"/>
        </dgm:presLayoutVars>
      </dgm:prSet>
      <dgm:spPr/>
    </dgm:pt>
    <dgm:pt modelId="{7754AA84-7075-4ABF-816F-BFD8AF898B28}" type="pres">
      <dgm:prSet presAssocID="{AE131395-E9C4-42D0-A313-23208D2324E8}" presName="negativeSpace" presStyleCnt="0"/>
      <dgm:spPr/>
    </dgm:pt>
    <dgm:pt modelId="{187C5977-36A2-438B-8B5C-D214355F040B}" type="pres">
      <dgm:prSet presAssocID="{AE131395-E9C4-42D0-A313-23208D2324E8}" presName="childText" presStyleLbl="conFgAcc1" presStyleIdx="0" presStyleCnt="3" custScaleY="93603" custLinFactY="228" custLinFactNeighborX="-144" custLinFactNeighborY="100000">
        <dgm:presLayoutVars>
          <dgm:bulletEnabled val="1"/>
        </dgm:presLayoutVars>
      </dgm:prSet>
      <dgm:spPr/>
    </dgm:pt>
    <dgm:pt modelId="{FC51D73D-58C4-4302-B920-D6EBBCE59242}" type="pres">
      <dgm:prSet presAssocID="{C2E80BE1-E7DA-4B13-A349-F285F57F4FEE}" presName="spaceBetweenRectangles" presStyleCnt="0"/>
      <dgm:spPr/>
    </dgm:pt>
    <dgm:pt modelId="{E048C8C8-98F5-4336-A21D-5909CF4FFA06}" type="pres">
      <dgm:prSet presAssocID="{83621E2F-3583-4FD7-AFD8-CBA42CB5A838}" presName="parentLin" presStyleCnt="0"/>
      <dgm:spPr/>
    </dgm:pt>
    <dgm:pt modelId="{A4A2C0BC-2597-4858-BA05-9D02A72E6589}" type="pres">
      <dgm:prSet presAssocID="{83621E2F-3583-4FD7-AFD8-CBA42CB5A838}" presName="parentLeftMargin" presStyleLbl="node1" presStyleIdx="0" presStyleCnt="3"/>
      <dgm:spPr/>
    </dgm:pt>
    <dgm:pt modelId="{BF5611EC-4C9C-4844-B562-8C6007D32919}" type="pres">
      <dgm:prSet presAssocID="{83621E2F-3583-4FD7-AFD8-CBA42CB5A838}" presName="parentText" presStyleLbl="node1" presStyleIdx="1" presStyleCnt="3" custScaleY="144009">
        <dgm:presLayoutVars>
          <dgm:chMax val="0"/>
          <dgm:bulletEnabled val="1"/>
        </dgm:presLayoutVars>
      </dgm:prSet>
      <dgm:spPr/>
    </dgm:pt>
    <dgm:pt modelId="{CCF9678F-4E94-48CF-A7DA-05EC2CC3E8E3}" type="pres">
      <dgm:prSet presAssocID="{83621E2F-3583-4FD7-AFD8-CBA42CB5A838}" presName="negativeSpace" presStyleCnt="0"/>
      <dgm:spPr/>
    </dgm:pt>
    <dgm:pt modelId="{39FBDB89-B495-41E9-A421-DE82C99B7E37}" type="pres">
      <dgm:prSet presAssocID="{83621E2F-3583-4FD7-AFD8-CBA42CB5A838}" presName="childText" presStyleLbl="conFgAcc1" presStyleIdx="1" presStyleCnt="3" custLinFactNeighborY="86543">
        <dgm:presLayoutVars>
          <dgm:bulletEnabled val="1"/>
        </dgm:presLayoutVars>
      </dgm:prSet>
      <dgm:spPr/>
    </dgm:pt>
    <dgm:pt modelId="{D7A37E7D-AB29-4992-B9D9-CF4471180ED7}" type="pres">
      <dgm:prSet presAssocID="{5CD0758F-845F-4E72-ABD2-5082E3AB6B8A}" presName="spaceBetweenRectangles" presStyleCnt="0"/>
      <dgm:spPr/>
    </dgm:pt>
    <dgm:pt modelId="{49253763-3D3F-455B-87AB-813E406EDC0E}" type="pres">
      <dgm:prSet presAssocID="{F51F2DA5-7A97-4C20-AC97-77FAAB60D51C}" presName="parentLin" presStyleCnt="0"/>
      <dgm:spPr/>
    </dgm:pt>
    <dgm:pt modelId="{E48B692D-58A6-4C58-8591-01BAF30D4703}" type="pres">
      <dgm:prSet presAssocID="{F51F2DA5-7A97-4C20-AC97-77FAAB60D51C}" presName="parentLeftMargin" presStyleLbl="node1" presStyleIdx="1" presStyleCnt="3"/>
      <dgm:spPr/>
    </dgm:pt>
    <dgm:pt modelId="{4D75D701-F98D-42A5-8D52-F6B7C68A5317}" type="pres">
      <dgm:prSet presAssocID="{F51F2DA5-7A97-4C20-AC97-77FAAB60D51C}" presName="parentText" presStyleLbl="node1" presStyleIdx="2" presStyleCnt="3" custScaleY="144009">
        <dgm:presLayoutVars>
          <dgm:chMax val="0"/>
          <dgm:bulletEnabled val="1"/>
        </dgm:presLayoutVars>
      </dgm:prSet>
      <dgm:spPr/>
    </dgm:pt>
    <dgm:pt modelId="{4765DCAC-462F-4B0B-8D1D-FC955DB13D2B}" type="pres">
      <dgm:prSet presAssocID="{F51F2DA5-7A97-4C20-AC97-77FAAB60D51C}" presName="negativeSpace" presStyleCnt="0"/>
      <dgm:spPr/>
    </dgm:pt>
    <dgm:pt modelId="{65B60CFC-296D-427D-AEA7-0B36A35F7CF2}" type="pres">
      <dgm:prSet presAssocID="{F51F2DA5-7A97-4C20-AC97-77FAAB60D51C}" presName="childText" presStyleLbl="conFgAcc1" presStyleIdx="2" presStyleCnt="3" custLinFactNeighborX="-144" custLinFactNeighborY="47802">
        <dgm:presLayoutVars>
          <dgm:bulletEnabled val="1"/>
        </dgm:presLayoutVars>
      </dgm:prSet>
      <dgm:spPr/>
    </dgm:pt>
  </dgm:ptLst>
  <dgm:cxnLst>
    <dgm:cxn modelId="{5F6B9201-EFFC-4560-BAE3-1CACD3CF2E8B}" srcId="{2F18928B-EC23-47D7-AABF-1138DC6D2D9B}" destId="{AE131395-E9C4-42D0-A313-23208D2324E8}" srcOrd="0" destOrd="0" parTransId="{55DCD14A-0F22-4892-914B-3355D283269D}" sibTransId="{C2E80BE1-E7DA-4B13-A349-F285F57F4FEE}"/>
    <dgm:cxn modelId="{D7616505-4CD6-461F-B21A-A069B3C9B2F5}" srcId="{F51F2DA5-7A97-4C20-AC97-77FAAB60D51C}" destId="{1398B48F-627F-46CF-BD89-DFDDCE076340}" srcOrd="0" destOrd="0" parTransId="{51DFA09E-5B4D-4813-906A-7416313BC696}" sibTransId="{0DE1AB66-E682-461E-9A4A-BBA476DD018E}"/>
    <dgm:cxn modelId="{39A85F0A-F36E-4BA8-8680-E344044680E9}" type="presOf" srcId="{0FA5D778-DBE0-4438-8282-5EC0C70FB822}" destId="{187C5977-36A2-438B-8B5C-D214355F040B}" srcOrd="0" destOrd="2" presId="urn:microsoft.com/office/officeart/2005/8/layout/list1"/>
    <dgm:cxn modelId="{4C095F2B-FC45-4583-AF45-3E551B3C37C2}" srcId="{2F18928B-EC23-47D7-AABF-1138DC6D2D9B}" destId="{83621E2F-3583-4FD7-AFD8-CBA42CB5A838}" srcOrd="1" destOrd="0" parTransId="{CCE64DD8-BCED-48C2-9950-1672E4401DB0}" sibTransId="{5CD0758F-845F-4E72-ABD2-5082E3AB6B8A}"/>
    <dgm:cxn modelId="{650B112E-AF88-46F5-89D3-9215AF016720}" type="presOf" srcId="{422363FE-D6F2-4D56-B610-C9E4E8040482}" destId="{39FBDB89-B495-41E9-A421-DE82C99B7E37}" srcOrd="0" destOrd="1" presId="urn:microsoft.com/office/officeart/2005/8/layout/list1"/>
    <dgm:cxn modelId="{DB68013E-4D67-4A8C-8AE8-154B34DBCF5F}" srcId="{83621E2F-3583-4FD7-AFD8-CBA42CB5A838}" destId="{0FE72B0C-5ED1-4509-A19D-5563B2941F22}" srcOrd="0" destOrd="0" parTransId="{A668FE43-CADD-4B88-B412-FAB17C879801}" sibTransId="{45664999-CC33-43E8-A519-7D2D55201DD3}"/>
    <dgm:cxn modelId="{0815D960-45C8-48DC-ACE5-23F737144724}" type="presOf" srcId="{F51F2DA5-7A97-4C20-AC97-77FAAB60D51C}" destId="{4D75D701-F98D-42A5-8D52-F6B7C68A5317}" srcOrd="1" destOrd="0" presId="urn:microsoft.com/office/officeart/2005/8/layout/list1"/>
    <dgm:cxn modelId="{4C87E043-EC11-4290-B91C-10FCB142EF06}" type="presOf" srcId="{F51F2DA5-7A97-4C20-AC97-77FAAB60D51C}" destId="{E48B692D-58A6-4C58-8591-01BAF30D4703}" srcOrd="0" destOrd="0" presId="urn:microsoft.com/office/officeart/2005/8/layout/list1"/>
    <dgm:cxn modelId="{54553F64-495F-42EB-BBB0-AC039C515C3D}" type="presOf" srcId="{AE131395-E9C4-42D0-A313-23208D2324E8}" destId="{D620DDEA-3514-4FC8-BE2C-222555110DA1}" srcOrd="1" destOrd="0" presId="urn:microsoft.com/office/officeart/2005/8/layout/list1"/>
    <dgm:cxn modelId="{D81D4F44-F60E-4E37-B5C2-9D5F04CDF9CE}" type="presOf" srcId="{0FE72B0C-5ED1-4509-A19D-5563B2941F22}" destId="{39FBDB89-B495-41E9-A421-DE82C99B7E37}" srcOrd="0" destOrd="0" presId="urn:microsoft.com/office/officeart/2005/8/layout/list1"/>
    <dgm:cxn modelId="{D5A56C6B-82EA-46AC-A90E-FC56A15BED91}" type="presOf" srcId="{83621E2F-3583-4FD7-AFD8-CBA42CB5A838}" destId="{BF5611EC-4C9C-4844-B562-8C6007D32919}" srcOrd="1" destOrd="0" presId="urn:microsoft.com/office/officeart/2005/8/layout/list1"/>
    <dgm:cxn modelId="{7F9E1477-668F-4B97-8AF7-7804C4156AFA}" type="presOf" srcId="{83621E2F-3583-4FD7-AFD8-CBA42CB5A838}" destId="{A4A2C0BC-2597-4858-BA05-9D02A72E6589}" srcOrd="0" destOrd="0" presId="urn:microsoft.com/office/officeart/2005/8/layout/list1"/>
    <dgm:cxn modelId="{32F34C8D-B17B-4C5C-BC01-D65D2B92F5FE}" type="presOf" srcId="{9938E88B-6268-4A13-88ED-D3096191B57A}" destId="{187C5977-36A2-438B-8B5C-D214355F040B}" srcOrd="0" destOrd="0" presId="urn:microsoft.com/office/officeart/2005/8/layout/list1"/>
    <dgm:cxn modelId="{EFA2F19A-53AD-4FB5-BD4F-668667785462}" type="presOf" srcId="{2F18928B-EC23-47D7-AABF-1138DC6D2D9B}" destId="{FB55B6BF-CD7B-4581-80B8-C2FE6B9D3F94}" srcOrd="0" destOrd="0" presId="urn:microsoft.com/office/officeart/2005/8/layout/list1"/>
    <dgm:cxn modelId="{58824D9D-1D25-4F2A-BD6A-481A08BCE366}" srcId="{AE131395-E9C4-42D0-A313-23208D2324E8}" destId="{9938E88B-6268-4A13-88ED-D3096191B57A}" srcOrd="0" destOrd="0" parTransId="{B86A5146-32B2-4497-9F2B-78D0DEEA9457}" sibTransId="{7B115F7D-60A2-4A8D-86FB-BD5146319307}"/>
    <dgm:cxn modelId="{DB7F5DA5-CC23-4D4A-878F-84957B0F4842}" srcId="{83621E2F-3583-4FD7-AFD8-CBA42CB5A838}" destId="{41FDFBA8-7ADB-473C-9928-9EA7BFE4917C}" srcOrd="2" destOrd="0" parTransId="{E3FE5D73-0C6F-47AE-9D74-87E98C35E533}" sibTransId="{59C56011-D261-4BB4-BF42-6DFF25B39D28}"/>
    <dgm:cxn modelId="{482549AC-A723-4ADA-9785-AFC561A6BCE7}" type="presOf" srcId="{6FE4D200-50BA-495D-8A43-657C6F94BCA9}" destId="{187C5977-36A2-438B-8B5C-D214355F040B}" srcOrd="0" destOrd="1" presId="urn:microsoft.com/office/officeart/2005/8/layout/list1"/>
    <dgm:cxn modelId="{6EDE4FAF-3728-4EC3-B997-B1A853009782}" type="presOf" srcId="{AE131395-E9C4-42D0-A313-23208D2324E8}" destId="{E1EF4475-2EE0-40B4-A989-8CB24F2DAAC8}" srcOrd="0" destOrd="0" presId="urn:microsoft.com/office/officeart/2005/8/layout/list1"/>
    <dgm:cxn modelId="{9F4376BC-8D06-475B-93E1-8F99E673BA45}" srcId="{83621E2F-3583-4FD7-AFD8-CBA42CB5A838}" destId="{422363FE-D6F2-4D56-B610-C9E4E8040482}" srcOrd="1" destOrd="0" parTransId="{5700CB01-A3D2-4712-82EE-9F44C82563B0}" sibTransId="{2F6C61D2-3455-481B-B8CF-AAAC5D78C527}"/>
    <dgm:cxn modelId="{76F07DD9-168E-4BE9-AF97-03699608C2E5}" srcId="{2F18928B-EC23-47D7-AABF-1138DC6D2D9B}" destId="{F51F2DA5-7A97-4C20-AC97-77FAAB60D51C}" srcOrd="2" destOrd="0" parTransId="{70B9B163-FBD9-4EDA-BB0D-8F02FFA60781}" sibTransId="{53B8DD38-4C3A-40D0-A680-5F18E3FFDC44}"/>
    <dgm:cxn modelId="{BF41ADE1-B151-4F44-B64D-B236BFF881FF}" srcId="{AE131395-E9C4-42D0-A313-23208D2324E8}" destId="{6FE4D200-50BA-495D-8A43-657C6F94BCA9}" srcOrd="1" destOrd="0" parTransId="{872655A8-AA6F-4656-8F1F-855B532FD6FF}" sibTransId="{72C92920-16E2-4A11-A3D7-5D4EB32FA3C8}"/>
    <dgm:cxn modelId="{9386EDE1-8852-4B9D-BD1A-318194BBD0F6}" srcId="{AE131395-E9C4-42D0-A313-23208D2324E8}" destId="{0FA5D778-DBE0-4438-8282-5EC0C70FB822}" srcOrd="2" destOrd="0" parTransId="{68A087CA-8EBE-475E-AC57-7A084BFB8060}" sibTransId="{477C3154-077F-4435-B009-F2AAE574861B}"/>
    <dgm:cxn modelId="{771B1DE3-0DE0-47E4-A31B-05D38E10CB23}" type="presOf" srcId="{1398B48F-627F-46CF-BD89-DFDDCE076340}" destId="{65B60CFC-296D-427D-AEA7-0B36A35F7CF2}" srcOrd="0" destOrd="0" presId="urn:microsoft.com/office/officeart/2005/8/layout/list1"/>
    <dgm:cxn modelId="{AA3D20FB-ED3E-49DF-9B58-0175DA8793B2}" type="presOf" srcId="{41FDFBA8-7ADB-473C-9928-9EA7BFE4917C}" destId="{39FBDB89-B495-41E9-A421-DE82C99B7E37}" srcOrd="0" destOrd="2" presId="urn:microsoft.com/office/officeart/2005/8/layout/list1"/>
    <dgm:cxn modelId="{E2F0BDBB-5F53-413A-93F2-26B8DB75F1E6}" type="presParOf" srcId="{FB55B6BF-CD7B-4581-80B8-C2FE6B9D3F94}" destId="{BB0AC84C-E8E5-4B88-8F92-4100058B8A57}" srcOrd="0" destOrd="0" presId="urn:microsoft.com/office/officeart/2005/8/layout/list1"/>
    <dgm:cxn modelId="{75F24FF7-FC4B-4554-8ECB-DB4F866D1B09}" type="presParOf" srcId="{BB0AC84C-E8E5-4B88-8F92-4100058B8A57}" destId="{E1EF4475-2EE0-40B4-A989-8CB24F2DAAC8}" srcOrd="0" destOrd="0" presId="urn:microsoft.com/office/officeart/2005/8/layout/list1"/>
    <dgm:cxn modelId="{404B2E4A-6CE8-4589-A774-B4C60C0C5352}" type="presParOf" srcId="{BB0AC84C-E8E5-4B88-8F92-4100058B8A57}" destId="{D620DDEA-3514-4FC8-BE2C-222555110DA1}" srcOrd="1" destOrd="0" presId="urn:microsoft.com/office/officeart/2005/8/layout/list1"/>
    <dgm:cxn modelId="{BAF41582-333C-4571-9D3D-43CFAE74B43D}" type="presParOf" srcId="{FB55B6BF-CD7B-4581-80B8-C2FE6B9D3F94}" destId="{7754AA84-7075-4ABF-816F-BFD8AF898B28}" srcOrd="1" destOrd="0" presId="urn:microsoft.com/office/officeart/2005/8/layout/list1"/>
    <dgm:cxn modelId="{09D9F897-7322-4E08-B0AC-E60AC4455AC4}" type="presParOf" srcId="{FB55B6BF-CD7B-4581-80B8-C2FE6B9D3F94}" destId="{187C5977-36A2-438B-8B5C-D214355F040B}" srcOrd="2" destOrd="0" presId="urn:microsoft.com/office/officeart/2005/8/layout/list1"/>
    <dgm:cxn modelId="{D138AE1A-D892-422C-AE49-CE34231CCF12}" type="presParOf" srcId="{FB55B6BF-CD7B-4581-80B8-C2FE6B9D3F94}" destId="{FC51D73D-58C4-4302-B920-D6EBBCE59242}" srcOrd="3" destOrd="0" presId="urn:microsoft.com/office/officeart/2005/8/layout/list1"/>
    <dgm:cxn modelId="{98DAFB67-DF1D-475A-9329-2D219FEFD8E3}" type="presParOf" srcId="{FB55B6BF-CD7B-4581-80B8-C2FE6B9D3F94}" destId="{E048C8C8-98F5-4336-A21D-5909CF4FFA06}" srcOrd="4" destOrd="0" presId="urn:microsoft.com/office/officeart/2005/8/layout/list1"/>
    <dgm:cxn modelId="{BB703DE9-9EDD-4A50-8B71-E117F1A1D19B}" type="presParOf" srcId="{E048C8C8-98F5-4336-A21D-5909CF4FFA06}" destId="{A4A2C0BC-2597-4858-BA05-9D02A72E6589}" srcOrd="0" destOrd="0" presId="urn:microsoft.com/office/officeart/2005/8/layout/list1"/>
    <dgm:cxn modelId="{941D97AF-B6C6-47CD-876D-93E0BD9A6ECC}" type="presParOf" srcId="{E048C8C8-98F5-4336-A21D-5909CF4FFA06}" destId="{BF5611EC-4C9C-4844-B562-8C6007D32919}" srcOrd="1" destOrd="0" presId="urn:microsoft.com/office/officeart/2005/8/layout/list1"/>
    <dgm:cxn modelId="{F7F909B3-040A-4330-92F4-68108E5A21EA}" type="presParOf" srcId="{FB55B6BF-CD7B-4581-80B8-C2FE6B9D3F94}" destId="{CCF9678F-4E94-48CF-A7DA-05EC2CC3E8E3}" srcOrd="5" destOrd="0" presId="urn:microsoft.com/office/officeart/2005/8/layout/list1"/>
    <dgm:cxn modelId="{2EEAEA5F-FFC4-4E6D-96AE-A8D0342C59C9}" type="presParOf" srcId="{FB55B6BF-CD7B-4581-80B8-C2FE6B9D3F94}" destId="{39FBDB89-B495-41E9-A421-DE82C99B7E37}" srcOrd="6" destOrd="0" presId="urn:microsoft.com/office/officeart/2005/8/layout/list1"/>
    <dgm:cxn modelId="{4C7B7CC5-D694-4D7C-8B3D-24495A2A40E0}" type="presParOf" srcId="{FB55B6BF-CD7B-4581-80B8-C2FE6B9D3F94}" destId="{D7A37E7D-AB29-4992-B9D9-CF4471180ED7}" srcOrd="7" destOrd="0" presId="urn:microsoft.com/office/officeart/2005/8/layout/list1"/>
    <dgm:cxn modelId="{B14E2FB1-EFC4-4A21-924D-D6AC66BDDC95}" type="presParOf" srcId="{FB55B6BF-CD7B-4581-80B8-C2FE6B9D3F94}" destId="{49253763-3D3F-455B-87AB-813E406EDC0E}" srcOrd="8" destOrd="0" presId="urn:microsoft.com/office/officeart/2005/8/layout/list1"/>
    <dgm:cxn modelId="{B8AFE1AC-FDAA-4128-966D-6986EE24927A}" type="presParOf" srcId="{49253763-3D3F-455B-87AB-813E406EDC0E}" destId="{E48B692D-58A6-4C58-8591-01BAF30D4703}" srcOrd="0" destOrd="0" presId="urn:microsoft.com/office/officeart/2005/8/layout/list1"/>
    <dgm:cxn modelId="{77054D9D-1764-49E8-9C22-DFFBE571D77B}" type="presParOf" srcId="{49253763-3D3F-455B-87AB-813E406EDC0E}" destId="{4D75D701-F98D-42A5-8D52-F6B7C68A5317}" srcOrd="1" destOrd="0" presId="urn:microsoft.com/office/officeart/2005/8/layout/list1"/>
    <dgm:cxn modelId="{3D4CCEA9-10DB-4B71-9712-714F5AF5384B}" type="presParOf" srcId="{FB55B6BF-CD7B-4581-80B8-C2FE6B9D3F94}" destId="{4765DCAC-462F-4B0B-8D1D-FC955DB13D2B}" srcOrd="9" destOrd="0" presId="urn:microsoft.com/office/officeart/2005/8/layout/list1"/>
    <dgm:cxn modelId="{FF881371-A8B3-460F-B536-F99006FC0E27}" type="presParOf" srcId="{FB55B6BF-CD7B-4581-80B8-C2FE6B9D3F94}" destId="{65B60CFC-296D-427D-AEA7-0B36A35F7CF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C67A8-59E8-4D16-9503-784DE05A1937}" type="doc">
      <dgm:prSet loTypeId="urn:microsoft.com/office/officeart/2008/layout/VerticalCurvedList" loCatId="list" qsTypeId="urn:microsoft.com/office/officeart/2005/8/quickstyle/3d4" qsCatId="3D" csTypeId="urn:microsoft.com/office/officeart/2005/8/colors/accent0_3" csCatId="mainScheme" phldr="1"/>
      <dgm:spPr/>
      <dgm:t>
        <a:bodyPr/>
        <a:lstStyle/>
        <a:p>
          <a:endParaRPr lang="fr-FR"/>
        </a:p>
      </dgm:t>
    </dgm:pt>
    <dgm:pt modelId="{F180D0D8-A10C-442D-8F54-160E10D6183A}">
      <dgm:prSet custT="1"/>
      <dgm:spPr/>
      <dgm:t>
        <a:bodyPr/>
        <a:lstStyle/>
        <a:p>
          <a:r>
            <a:rPr lang="fr-FR" sz="1800" dirty="0">
              <a:latin typeface="+mj-lt"/>
              <a:cs typeface="Arial" panose="020B0604020202020204" pitchFamily="34" charset="0"/>
            </a:rPr>
            <a:t>Être demandé </a:t>
          </a:r>
          <a:r>
            <a:rPr lang="fr-FR" sz="1800" b="0" dirty="0">
              <a:latin typeface="+mj-lt"/>
              <a:cs typeface="Arial" panose="020B0604020202020204" pitchFamily="34" charset="0"/>
            </a:rPr>
            <a:t>dans un délai </a:t>
          </a:r>
          <a:r>
            <a:rPr lang="fr-FR" sz="1800" b="1" dirty="0">
              <a:latin typeface="+mj-lt"/>
              <a:cs typeface="Arial" panose="020B0604020202020204" pitchFamily="34" charset="0"/>
            </a:rPr>
            <a:t>d’un mois </a:t>
          </a:r>
          <a:r>
            <a:rPr lang="fr-FR" sz="1800" b="0" dirty="0">
              <a:latin typeface="+mj-lt"/>
              <a:cs typeface="Arial" panose="020B0604020202020204" pitchFamily="34" charset="0"/>
            </a:rPr>
            <a:t>à compter de la date à laquelle a été publiée la mention de la délivrance du brevet européen </a:t>
          </a:r>
          <a:r>
            <a:rPr lang="fr-FR" sz="1800" dirty="0">
              <a:latin typeface="+mj-lt"/>
              <a:cs typeface="Arial" panose="020B0604020202020204" pitchFamily="34" charset="0"/>
            </a:rPr>
            <a:t>au </a:t>
          </a:r>
          <a:r>
            <a:rPr lang="fr-FR" sz="1800" dirty="0">
              <a:effectLst/>
              <a:latin typeface="+mj-lt"/>
              <a:cs typeface="Arial" panose="020B0604020202020204" pitchFamily="34" charset="0"/>
            </a:rPr>
            <a:t>Bulletin européen des brevets </a:t>
          </a:r>
        </a:p>
      </dgm:t>
    </dgm:pt>
    <dgm:pt modelId="{0F24189B-4485-40F9-B27A-AB6CF6C9D053}" type="parTrans" cxnId="{2EA36526-B13B-4746-B738-9A587CC6F1FF}">
      <dgm:prSet/>
      <dgm:spPr/>
      <dgm:t>
        <a:bodyPr/>
        <a:lstStyle/>
        <a:p>
          <a:endParaRPr lang="fr-FR" sz="1800">
            <a:latin typeface="+mj-lt"/>
          </a:endParaRPr>
        </a:p>
      </dgm:t>
    </dgm:pt>
    <dgm:pt modelId="{1C3EF84E-5D41-45B1-8D19-84A860EA4B08}" type="sibTrans" cxnId="{2EA36526-B13B-4746-B738-9A587CC6F1FF}">
      <dgm:prSet/>
      <dgm:spPr/>
      <dgm:t>
        <a:bodyPr/>
        <a:lstStyle/>
        <a:p>
          <a:endParaRPr lang="fr-FR" sz="1800">
            <a:latin typeface="+mj-lt"/>
          </a:endParaRPr>
        </a:p>
      </dgm:t>
    </dgm:pt>
    <dgm:pt modelId="{36A05356-17B5-4AE2-A163-2284B72EF3A2}">
      <dgm:prSet custT="1"/>
      <dgm:spPr/>
      <dgm:t>
        <a:bodyPr/>
        <a:lstStyle/>
        <a:p>
          <a:r>
            <a:rPr lang="fr-FR" sz="1800" dirty="0">
              <a:latin typeface="+mj-lt"/>
              <a:cs typeface="Arial" panose="020B0604020202020204" pitchFamily="34" charset="0"/>
            </a:rPr>
            <a:t>Ê</a:t>
          </a:r>
          <a:r>
            <a:rPr lang="fr-FR" sz="1800" b="0" i="0" baseline="0" dirty="0">
              <a:latin typeface="+mj-lt"/>
              <a:cs typeface="Arial" panose="020B0604020202020204" pitchFamily="34" charset="0"/>
            </a:rPr>
            <a:t>tre inscrit dans le « </a:t>
          </a:r>
          <a:r>
            <a:rPr lang="fr-FR" sz="1800" b="0" i="1" baseline="0" dirty="0">
              <a:latin typeface="+mj-lt"/>
              <a:cs typeface="Arial" panose="020B0604020202020204" pitchFamily="34" charset="0"/>
            </a:rPr>
            <a:t>registre de la protection par brevet unitaire </a:t>
          </a:r>
          <a:r>
            <a:rPr lang="fr-FR" sz="1800" b="0" i="0" baseline="0" dirty="0">
              <a:latin typeface="+mj-lt"/>
              <a:cs typeface="Arial" panose="020B0604020202020204" pitchFamily="34" charset="0"/>
            </a:rPr>
            <a:t>» </a:t>
          </a:r>
        </a:p>
        <a:p>
          <a:r>
            <a:rPr lang="fr-FR" sz="1800" b="0" i="0" baseline="0" dirty="0" err="1">
              <a:solidFill>
                <a:srgbClr val="EEECE1"/>
              </a:solidFill>
              <a:effectLst>
                <a:outerShdw blurRad="38100" dist="38100" dir="2700000" algn="tl">
                  <a:srgbClr val="000000">
                    <a:alpha val="43137"/>
                  </a:srgbClr>
                </a:outerShdw>
              </a:effectLst>
              <a:latin typeface="+mj-lt"/>
              <a:cs typeface="Arial" panose="020B0604020202020204" pitchFamily="34" charset="0"/>
            </a:rPr>
            <a:t>Règl</a:t>
          </a:r>
          <a:r>
            <a:rPr lang="fr-FR" sz="1800" b="0" i="0" baseline="0" dirty="0">
              <a:solidFill>
                <a:srgbClr val="EEECE1"/>
              </a:solidFill>
              <a:effectLst>
                <a:outerShdw blurRad="38100" dist="38100" dir="2700000" algn="tl">
                  <a:srgbClr val="000000">
                    <a:alpha val="43137"/>
                  </a:srgbClr>
                </a:outerShdw>
              </a:effectLst>
              <a:latin typeface="+mj-lt"/>
              <a:cs typeface="Arial" panose="020B0604020202020204" pitchFamily="34" charset="0"/>
            </a:rPr>
            <a:t>. (UE) n° 1257/2012, art. 9 b)</a:t>
          </a:r>
          <a:endParaRPr lang="fr-FR" sz="1800" b="0" dirty="0">
            <a:solidFill>
              <a:srgbClr val="EEECE1"/>
            </a:solidFill>
            <a:effectLst>
              <a:outerShdw blurRad="38100" dist="38100" dir="2700000" algn="tl">
                <a:srgbClr val="000000">
                  <a:alpha val="43137"/>
                </a:srgbClr>
              </a:outerShdw>
            </a:effectLst>
            <a:latin typeface="+mj-lt"/>
            <a:cs typeface="Arial" panose="020B0604020202020204" pitchFamily="34" charset="0"/>
          </a:endParaRPr>
        </a:p>
      </dgm:t>
    </dgm:pt>
    <dgm:pt modelId="{18F52477-DC2D-4A94-8C3A-5B6330C74E0B}" type="parTrans" cxnId="{C3BEFE7B-1DF5-473B-9527-27897119A344}">
      <dgm:prSet/>
      <dgm:spPr/>
      <dgm:t>
        <a:bodyPr/>
        <a:lstStyle/>
        <a:p>
          <a:endParaRPr lang="fr-FR" sz="1800">
            <a:latin typeface="+mj-lt"/>
          </a:endParaRPr>
        </a:p>
      </dgm:t>
    </dgm:pt>
    <dgm:pt modelId="{1C7B8E09-779F-4CE9-8EF6-0765B44FA0EC}" type="sibTrans" cxnId="{C3BEFE7B-1DF5-473B-9527-27897119A344}">
      <dgm:prSet/>
      <dgm:spPr/>
      <dgm:t>
        <a:bodyPr/>
        <a:lstStyle/>
        <a:p>
          <a:endParaRPr lang="fr-FR" sz="1800">
            <a:latin typeface="+mj-lt"/>
          </a:endParaRPr>
        </a:p>
      </dgm:t>
    </dgm:pt>
    <dgm:pt modelId="{A0854820-A724-41EB-90E9-430DA1579FB6}">
      <dgm:prSet custT="1"/>
      <dgm:spPr/>
      <dgm:t>
        <a:bodyPr/>
        <a:lstStyle/>
        <a:p>
          <a:r>
            <a:rPr lang="fr-FR" sz="1800" dirty="0">
              <a:latin typeface="+mj-lt"/>
              <a:cs typeface="Arial" panose="020B0604020202020204" pitchFamily="34" charset="0"/>
            </a:rPr>
            <a:t>S’appuyer sur un brevet européen offrant la même protection pour les différents Etats membres</a:t>
          </a:r>
        </a:p>
      </dgm:t>
    </dgm:pt>
    <dgm:pt modelId="{EF38CBA4-B815-4D4C-B036-08ED6BF2EFF9}" type="parTrans" cxnId="{92AB1C60-F47F-46B1-A4DC-CC7264DE014A}">
      <dgm:prSet/>
      <dgm:spPr/>
      <dgm:t>
        <a:bodyPr/>
        <a:lstStyle/>
        <a:p>
          <a:endParaRPr lang="fr-FR" sz="1800">
            <a:latin typeface="+mj-lt"/>
          </a:endParaRPr>
        </a:p>
      </dgm:t>
    </dgm:pt>
    <dgm:pt modelId="{FE645A44-8A83-4761-BC21-01519BEB2E60}" type="sibTrans" cxnId="{92AB1C60-F47F-46B1-A4DC-CC7264DE014A}">
      <dgm:prSet/>
      <dgm:spPr/>
      <dgm:t>
        <a:bodyPr/>
        <a:lstStyle/>
        <a:p>
          <a:endParaRPr lang="fr-FR" sz="1800">
            <a:latin typeface="+mj-lt"/>
          </a:endParaRPr>
        </a:p>
      </dgm:t>
    </dgm:pt>
    <dgm:pt modelId="{B1DA2A1D-3988-4E73-B729-5F2B02EF59CF}" type="pres">
      <dgm:prSet presAssocID="{8C0C67A8-59E8-4D16-9503-784DE05A1937}" presName="Name0" presStyleCnt="0">
        <dgm:presLayoutVars>
          <dgm:chMax val="7"/>
          <dgm:chPref val="7"/>
          <dgm:dir/>
        </dgm:presLayoutVars>
      </dgm:prSet>
      <dgm:spPr/>
    </dgm:pt>
    <dgm:pt modelId="{CF614039-05B0-4048-ACB9-4526D3C39310}" type="pres">
      <dgm:prSet presAssocID="{8C0C67A8-59E8-4D16-9503-784DE05A1937}" presName="Name1" presStyleCnt="0"/>
      <dgm:spPr/>
    </dgm:pt>
    <dgm:pt modelId="{AE054DBF-E56D-458B-9791-8FA415676E93}" type="pres">
      <dgm:prSet presAssocID="{8C0C67A8-59E8-4D16-9503-784DE05A1937}" presName="cycle" presStyleCnt="0"/>
      <dgm:spPr/>
    </dgm:pt>
    <dgm:pt modelId="{446BDD6E-D1E0-41DD-9887-B87AF321299C}" type="pres">
      <dgm:prSet presAssocID="{8C0C67A8-59E8-4D16-9503-784DE05A1937}" presName="srcNode" presStyleLbl="node1" presStyleIdx="0" presStyleCnt="3"/>
      <dgm:spPr/>
    </dgm:pt>
    <dgm:pt modelId="{BE3F37CB-CBAC-4F95-AAE1-7B980D0E3818}" type="pres">
      <dgm:prSet presAssocID="{8C0C67A8-59E8-4D16-9503-784DE05A1937}" presName="conn" presStyleLbl="parChTrans1D2" presStyleIdx="0" presStyleCnt="1"/>
      <dgm:spPr/>
    </dgm:pt>
    <dgm:pt modelId="{F0BCB217-844D-4DAE-9B95-F2E2B4CBDD44}" type="pres">
      <dgm:prSet presAssocID="{8C0C67A8-59E8-4D16-9503-784DE05A1937}" presName="extraNode" presStyleLbl="node1" presStyleIdx="0" presStyleCnt="3"/>
      <dgm:spPr/>
    </dgm:pt>
    <dgm:pt modelId="{F34C2A92-9DF6-4239-BC25-5B85912D1164}" type="pres">
      <dgm:prSet presAssocID="{8C0C67A8-59E8-4D16-9503-784DE05A1937}" presName="dstNode" presStyleLbl="node1" presStyleIdx="0" presStyleCnt="3"/>
      <dgm:spPr/>
    </dgm:pt>
    <dgm:pt modelId="{BD340139-DBE7-4C60-9841-ECEE2FB80529}" type="pres">
      <dgm:prSet presAssocID="{F180D0D8-A10C-442D-8F54-160E10D6183A}" presName="text_1" presStyleLbl="node1" presStyleIdx="0" presStyleCnt="3" custLinFactNeighborX="-146" custLinFactNeighborY="-4828">
        <dgm:presLayoutVars>
          <dgm:bulletEnabled val="1"/>
        </dgm:presLayoutVars>
      </dgm:prSet>
      <dgm:spPr/>
    </dgm:pt>
    <dgm:pt modelId="{17EFD59F-6075-4818-AB5F-BB49CE38F395}" type="pres">
      <dgm:prSet presAssocID="{F180D0D8-A10C-442D-8F54-160E10D6183A}" presName="accent_1" presStyleCnt="0"/>
      <dgm:spPr/>
    </dgm:pt>
    <dgm:pt modelId="{37AF7A30-F49E-493A-A820-79EBA5260930}" type="pres">
      <dgm:prSet presAssocID="{F180D0D8-A10C-442D-8F54-160E10D6183A}" presName="accentRepeatNode" presStyleLbl="solidFgAcc1" presStyleIdx="0" presStyleCnt="3" custLinFactNeighborX="-5788" custLinFactNeighborY="-6074"/>
      <dgm:spPr>
        <a:blipFill rotWithShape="0">
          <a:blip xmlns:r="http://schemas.openxmlformats.org/officeDocument/2006/relationships" r:embed="rId1"/>
          <a:srcRect/>
          <a:stretch>
            <a:fillRect l="-36000" r="-36000"/>
          </a:stretch>
        </a:blipFill>
      </dgm:spPr>
    </dgm:pt>
    <dgm:pt modelId="{0A0F5A07-6C2C-492F-81C4-761EFB685741}" type="pres">
      <dgm:prSet presAssocID="{36A05356-17B5-4AE2-A163-2284B72EF3A2}" presName="text_2" presStyleLbl="node1" presStyleIdx="1" presStyleCnt="3">
        <dgm:presLayoutVars>
          <dgm:bulletEnabled val="1"/>
        </dgm:presLayoutVars>
      </dgm:prSet>
      <dgm:spPr/>
    </dgm:pt>
    <dgm:pt modelId="{51B33C65-05DE-4EC9-8938-4A8E76B2F824}" type="pres">
      <dgm:prSet presAssocID="{36A05356-17B5-4AE2-A163-2284B72EF3A2}" presName="accent_2" presStyleCnt="0"/>
      <dgm:spPr/>
    </dgm:pt>
    <dgm:pt modelId="{E00347C2-3AD0-4C63-B25E-2874FD8F3E06}" type="pres">
      <dgm:prSet presAssocID="{36A05356-17B5-4AE2-A163-2284B72EF3A2}" presName="accentRepeatNode" presStyleLbl="solidFgAcc1" presStyleIdx="1" presStyleCnt="3"/>
      <dgm:spPr>
        <a:blipFill rotWithShape="0">
          <a:blip xmlns:r="http://schemas.openxmlformats.org/officeDocument/2006/relationships" r:embed="rId2"/>
          <a:srcRect/>
          <a:stretch>
            <a:fillRect/>
          </a:stretch>
        </a:blipFill>
      </dgm:spPr>
    </dgm:pt>
    <dgm:pt modelId="{A9599C03-9E6E-4CE8-875E-EB6A5E0453B3}" type="pres">
      <dgm:prSet presAssocID="{A0854820-A724-41EB-90E9-430DA1579FB6}" presName="text_3" presStyleLbl="node1" presStyleIdx="2" presStyleCnt="3">
        <dgm:presLayoutVars>
          <dgm:bulletEnabled val="1"/>
        </dgm:presLayoutVars>
      </dgm:prSet>
      <dgm:spPr/>
    </dgm:pt>
    <dgm:pt modelId="{5E8EF61A-C3B3-479E-AB56-69A046C3FA90}" type="pres">
      <dgm:prSet presAssocID="{A0854820-A724-41EB-90E9-430DA1579FB6}" presName="accent_3" presStyleCnt="0"/>
      <dgm:spPr/>
    </dgm:pt>
    <dgm:pt modelId="{D53B0531-93BC-4F6B-B3C0-5C16CD4E545E}" type="pres">
      <dgm:prSet presAssocID="{A0854820-A724-41EB-90E9-430DA1579FB6}" presName="accentRepeatNode" presStyleLbl="solidFgAcc1" presStyleIdx="2" presStyleCnt="3"/>
      <dgm:spPr>
        <a:blipFill rotWithShape="0">
          <a:blip xmlns:r="http://schemas.openxmlformats.org/officeDocument/2006/relationships" r:embed="rId3"/>
          <a:srcRect/>
          <a:stretch>
            <a:fillRect l="-10000" r="-10000"/>
          </a:stretch>
        </a:blipFill>
      </dgm:spPr>
    </dgm:pt>
  </dgm:ptLst>
  <dgm:cxnLst>
    <dgm:cxn modelId="{DA6F9000-18E8-41AF-925A-0DFFCF0A224E}" type="presOf" srcId="{A0854820-A724-41EB-90E9-430DA1579FB6}" destId="{A9599C03-9E6E-4CE8-875E-EB6A5E0453B3}" srcOrd="0" destOrd="0" presId="urn:microsoft.com/office/officeart/2008/layout/VerticalCurvedList"/>
    <dgm:cxn modelId="{2EA36526-B13B-4746-B738-9A587CC6F1FF}" srcId="{8C0C67A8-59E8-4D16-9503-784DE05A1937}" destId="{F180D0D8-A10C-442D-8F54-160E10D6183A}" srcOrd="0" destOrd="0" parTransId="{0F24189B-4485-40F9-B27A-AB6CF6C9D053}" sibTransId="{1C3EF84E-5D41-45B1-8D19-84A860EA4B08}"/>
    <dgm:cxn modelId="{4C9A2230-8718-4012-9B56-10D27E7A9430}" type="presOf" srcId="{1C3EF84E-5D41-45B1-8D19-84A860EA4B08}" destId="{BE3F37CB-CBAC-4F95-AAE1-7B980D0E3818}" srcOrd="0" destOrd="0" presId="urn:microsoft.com/office/officeart/2008/layout/VerticalCurvedList"/>
    <dgm:cxn modelId="{2F409631-4CF8-4B93-9AD4-1C27F3EC4520}" type="presOf" srcId="{36A05356-17B5-4AE2-A163-2284B72EF3A2}" destId="{0A0F5A07-6C2C-492F-81C4-761EFB685741}" srcOrd="0" destOrd="0" presId="urn:microsoft.com/office/officeart/2008/layout/VerticalCurvedList"/>
    <dgm:cxn modelId="{92AB1C60-F47F-46B1-A4DC-CC7264DE014A}" srcId="{8C0C67A8-59E8-4D16-9503-784DE05A1937}" destId="{A0854820-A724-41EB-90E9-430DA1579FB6}" srcOrd="2" destOrd="0" parTransId="{EF38CBA4-B815-4D4C-B036-08ED6BF2EFF9}" sibTransId="{FE645A44-8A83-4761-BC21-01519BEB2E60}"/>
    <dgm:cxn modelId="{C3BEFE7B-1DF5-473B-9527-27897119A344}" srcId="{8C0C67A8-59E8-4D16-9503-784DE05A1937}" destId="{36A05356-17B5-4AE2-A163-2284B72EF3A2}" srcOrd="1" destOrd="0" parTransId="{18F52477-DC2D-4A94-8C3A-5B6330C74E0B}" sibTransId="{1C7B8E09-779F-4CE9-8EF6-0765B44FA0EC}"/>
    <dgm:cxn modelId="{BE9ABA9A-9CA3-463D-95D5-7B3DC8334003}" type="presOf" srcId="{8C0C67A8-59E8-4D16-9503-784DE05A1937}" destId="{B1DA2A1D-3988-4E73-B729-5F2B02EF59CF}" srcOrd="0" destOrd="0" presId="urn:microsoft.com/office/officeart/2008/layout/VerticalCurvedList"/>
    <dgm:cxn modelId="{5C8656CB-CBDB-4D4F-9C8B-E8781349561B}" type="presOf" srcId="{F180D0D8-A10C-442D-8F54-160E10D6183A}" destId="{BD340139-DBE7-4C60-9841-ECEE2FB80529}" srcOrd="0" destOrd="0" presId="urn:microsoft.com/office/officeart/2008/layout/VerticalCurvedList"/>
    <dgm:cxn modelId="{E8D9A435-8AF2-4F00-9293-E817F320A1EE}" type="presParOf" srcId="{B1DA2A1D-3988-4E73-B729-5F2B02EF59CF}" destId="{CF614039-05B0-4048-ACB9-4526D3C39310}" srcOrd="0" destOrd="0" presId="urn:microsoft.com/office/officeart/2008/layout/VerticalCurvedList"/>
    <dgm:cxn modelId="{BEB12E31-71F3-402C-81C4-5EC6A3621F39}" type="presParOf" srcId="{CF614039-05B0-4048-ACB9-4526D3C39310}" destId="{AE054DBF-E56D-458B-9791-8FA415676E93}" srcOrd="0" destOrd="0" presId="urn:microsoft.com/office/officeart/2008/layout/VerticalCurvedList"/>
    <dgm:cxn modelId="{FD98AEC0-CDC5-4C0C-ABBA-D57BDF485381}" type="presParOf" srcId="{AE054DBF-E56D-458B-9791-8FA415676E93}" destId="{446BDD6E-D1E0-41DD-9887-B87AF321299C}" srcOrd="0" destOrd="0" presId="urn:microsoft.com/office/officeart/2008/layout/VerticalCurvedList"/>
    <dgm:cxn modelId="{7A745F87-93CA-4776-8059-473E9DB21D13}" type="presParOf" srcId="{AE054DBF-E56D-458B-9791-8FA415676E93}" destId="{BE3F37CB-CBAC-4F95-AAE1-7B980D0E3818}" srcOrd="1" destOrd="0" presId="urn:microsoft.com/office/officeart/2008/layout/VerticalCurvedList"/>
    <dgm:cxn modelId="{AC87AD7C-813A-4423-9DB9-86F8804FD626}" type="presParOf" srcId="{AE054DBF-E56D-458B-9791-8FA415676E93}" destId="{F0BCB217-844D-4DAE-9B95-F2E2B4CBDD44}" srcOrd="2" destOrd="0" presId="urn:microsoft.com/office/officeart/2008/layout/VerticalCurvedList"/>
    <dgm:cxn modelId="{2444F270-45AF-4328-867E-FC5E2A53EC9E}" type="presParOf" srcId="{AE054DBF-E56D-458B-9791-8FA415676E93}" destId="{F34C2A92-9DF6-4239-BC25-5B85912D1164}" srcOrd="3" destOrd="0" presId="urn:microsoft.com/office/officeart/2008/layout/VerticalCurvedList"/>
    <dgm:cxn modelId="{7E24CB48-D374-477F-94F6-6F757FD26661}" type="presParOf" srcId="{CF614039-05B0-4048-ACB9-4526D3C39310}" destId="{BD340139-DBE7-4C60-9841-ECEE2FB80529}" srcOrd="1" destOrd="0" presId="urn:microsoft.com/office/officeart/2008/layout/VerticalCurvedList"/>
    <dgm:cxn modelId="{911F2B0E-BBB9-4433-9CAE-C8D504ECEBBB}" type="presParOf" srcId="{CF614039-05B0-4048-ACB9-4526D3C39310}" destId="{17EFD59F-6075-4818-AB5F-BB49CE38F395}" srcOrd="2" destOrd="0" presId="urn:microsoft.com/office/officeart/2008/layout/VerticalCurvedList"/>
    <dgm:cxn modelId="{E44423EC-6252-49D8-BC2C-44C251DB50C9}" type="presParOf" srcId="{17EFD59F-6075-4818-AB5F-BB49CE38F395}" destId="{37AF7A30-F49E-493A-A820-79EBA5260930}" srcOrd="0" destOrd="0" presId="urn:microsoft.com/office/officeart/2008/layout/VerticalCurvedList"/>
    <dgm:cxn modelId="{DAE65311-E6DE-4599-A4BD-F1AC79D08575}" type="presParOf" srcId="{CF614039-05B0-4048-ACB9-4526D3C39310}" destId="{0A0F5A07-6C2C-492F-81C4-761EFB685741}" srcOrd="3" destOrd="0" presId="urn:microsoft.com/office/officeart/2008/layout/VerticalCurvedList"/>
    <dgm:cxn modelId="{D3ED7D78-A6FB-4739-83C1-C7046DA20597}" type="presParOf" srcId="{CF614039-05B0-4048-ACB9-4526D3C39310}" destId="{51B33C65-05DE-4EC9-8938-4A8E76B2F824}" srcOrd="4" destOrd="0" presId="urn:microsoft.com/office/officeart/2008/layout/VerticalCurvedList"/>
    <dgm:cxn modelId="{7A0187FA-8FD0-4927-A26B-D74ECCA22270}" type="presParOf" srcId="{51B33C65-05DE-4EC9-8938-4A8E76B2F824}" destId="{E00347C2-3AD0-4C63-B25E-2874FD8F3E06}" srcOrd="0" destOrd="0" presId="urn:microsoft.com/office/officeart/2008/layout/VerticalCurvedList"/>
    <dgm:cxn modelId="{F02367E7-ED7A-40BF-8EA7-ED8C81AA5B73}" type="presParOf" srcId="{CF614039-05B0-4048-ACB9-4526D3C39310}" destId="{A9599C03-9E6E-4CE8-875E-EB6A5E0453B3}" srcOrd="5" destOrd="0" presId="urn:microsoft.com/office/officeart/2008/layout/VerticalCurvedList"/>
    <dgm:cxn modelId="{201B4BFA-82A2-4592-9D5E-ADC24D0FFC03}" type="presParOf" srcId="{CF614039-05B0-4048-ACB9-4526D3C39310}" destId="{5E8EF61A-C3B3-479E-AB56-69A046C3FA90}" srcOrd="6" destOrd="0" presId="urn:microsoft.com/office/officeart/2008/layout/VerticalCurvedList"/>
    <dgm:cxn modelId="{3B71AF34-4619-4E36-9172-B7C28BDAF803}" type="presParOf" srcId="{5E8EF61A-C3B3-479E-AB56-69A046C3FA90}" destId="{D53B0531-93BC-4F6B-B3C0-5C16CD4E545E}" srcOrd="0" destOrd="0" presId="urn:microsoft.com/office/officeart/2008/layout/VerticalCurvedList"/>
  </dgm:cxnLst>
  <dgm:bg>
    <a:effectLst>
      <a:glow rad="127000">
        <a:srgbClr val="1E8499"/>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DAC29-A950-44FB-A97F-6884E4EBEAEC}"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fr-FR"/>
        </a:p>
      </dgm:t>
    </dgm:pt>
    <dgm:pt modelId="{5001408F-EF32-4CD3-A8C2-49887DFD9414}">
      <dgm:prSet phldrT="[Texte]" custT="1"/>
      <dgm:spPr>
        <a:solidFill>
          <a:srgbClr val="EE4D56"/>
        </a:solidFill>
      </dgm:spPr>
      <dgm:t>
        <a:bodyPr/>
        <a:lstStyle/>
        <a:p>
          <a:r>
            <a:rPr lang="fr-FR" sz="1800" dirty="0">
              <a:latin typeface="+mj-lt"/>
            </a:rPr>
            <a:t>Contrefaçon</a:t>
          </a:r>
        </a:p>
      </dgm:t>
    </dgm:pt>
    <dgm:pt modelId="{B98C3656-D438-4933-9C04-8BC8A45909B3}" type="parTrans" cxnId="{04A2D7C2-BECC-4D2A-84DF-DAFFF9B4E150}">
      <dgm:prSet/>
      <dgm:spPr/>
      <dgm:t>
        <a:bodyPr/>
        <a:lstStyle/>
        <a:p>
          <a:endParaRPr lang="fr-FR" sz="1800">
            <a:latin typeface="+mj-lt"/>
          </a:endParaRPr>
        </a:p>
      </dgm:t>
    </dgm:pt>
    <dgm:pt modelId="{A6AA5DAC-E729-4130-ABFD-38409F7812B2}" type="sibTrans" cxnId="{04A2D7C2-BECC-4D2A-84DF-DAFFF9B4E150}">
      <dgm:prSet/>
      <dgm:spPr/>
      <dgm:t>
        <a:bodyPr/>
        <a:lstStyle/>
        <a:p>
          <a:endParaRPr lang="fr-FR" sz="1800">
            <a:latin typeface="+mj-lt"/>
          </a:endParaRPr>
        </a:p>
      </dgm:t>
    </dgm:pt>
    <dgm:pt modelId="{C896593B-EFDF-4BD4-913D-3E8BA6478E6C}">
      <dgm:prSet phldrT="[Texte]" custT="1"/>
      <dgm:spPr>
        <a:solidFill>
          <a:srgbClr val="EE4D56"/>
        </a:solidFill>
      </dgm:spPr>
      <dgm:t>
        <a:bodyPr/>
        <a:lstStyle/>
        <a:p>
          <a:r>
            <a:rPr lang="fr-FR" sz="1800" dirty="0">
              <a:latin typeface="+mj-lt"/>
            </a:rPr>
            <a:t>Non-contrefaçon</a:t>
          </a:r>
        </a:p>
      </dgm:t>
    </dgm:pt>
    <dgm:pt modelId="{9CF92A3C-BC95-475D-8265-D2B8DDE56716}" type="parTrans" cxnId="{B8728DDA-F273-4C75-A4ED-51521AEB623E}">
      <dgm:prSet/>
      <dgm:spPr/>
      <dgm:t>
        <a:bodyPr/>
        <a:lstStyle/>
        <a:p>
          <a:endParaRPr lang="fr-FR" sz="1800">
            <a:latin typeface="+mj-lt"/>
          </a:endParaRPr>
        </a:p>
      </dgm:t>
    </dgm:pt>
    <dgm:pt modelId="{9BBC55B9-43F6-4AB0-8381-237768E3DBA2}" type="sibTrans" cxnId="{B8728DDA-F273-4C75-A4ED-51521AEB623E}">
      <dgm:prSet/>
      <dgm:spPr/>
      <dgm:t>
        <a:bodyPr/>
        <a:lstStyle/>
        <a:p>
          <a:endParaRPr lang="fr-FR" sz="1800">
            <a:latin typeface="+mj-lt"/>
          </a:endParaRPr>
        </a:p>
      </dgm:t>
    </dgm:pt>
    <dgm:pt modelId="{3A9CAC7E-29F9-437A-806C-3189D4260357}">
      <dgm:prSet phldrT="[Texte]" custT="1"/>
      <dgm:spPr>
        <a:solidFill>
          <a:srgbClr val="EE4D56"/>
        </a:solidFill>
      </dgm:spPr>
      <dgm:t>
        <a:bodyPr/>
        <a:lstStyle/>
        <a:p>
          <a:r>
            <a:rPr lang="fr-FR" sz="1800" dirty="0">
              <a:latin typeface="+mj-lt"/>
            </a:rPr>
            <a:t>Mesures et injonctions</a:t>
          </a:r>
        </a:p>
      </dgm:t>
    </dgm:pt>
    <dgm:pt modelId="{01704913-1C5A-46D8-A260-E6587024EBB4}" type="parTrans" cxnId="{66C48D2A-47CD-4296-956C-EF322193E924}">
      <dgm:prSet/>
      <dgm:spPr/>
      <dgm:t>
        <a:bodyPr/>
        <a:lstStyle/>
        <a:p>
          <a:endParaRPr lang="fr-FR" sz="1800">
            <a:latin typeface="+mj-lt"/>
          </a:endParaRPr>
        </a:p>
      </dgm:t>
    </dgm:pt>
    <dgm:pt modelId="{CFB17E67-0CF2-47C5-BC1E-91088BA2370B}" type="sibTrans" cxnId="{66C48D2A-47CD-4296-956C-EF322193E924}">
      <dgm:prSet/>
      <dgm:spPr/>
      <dgm:t>
        <a:bodyPr/>
        <a:lstStyle/>
        <a:p>
          <a:endParaRPr lang="fr-FR" sz="1800">
            <a:latin typeface="+mj-lt"/>
          </a:endParaRPr>
        </a:p>
      </dgm:t>
    </dgm:pt>
    <dgm:pt modelId="{CD8CEC8D-1F88-40C8-B1F9-218DE08D8DF4}">
      <dgm:prSet phldrT="[Texte]" custT="1"/>
      <dgm:spPr>
        <a:solidFill>
          <a:srgbClr val="EE4D56"/>
        </a:solidFill>
      </dgm:spPr>
      <dgm:t>
        <a:bodyPr/>
        <a:lstStyle/>
        <a:p>
          <a:r>
            <a:rPr lang="fr-FR" sz="1800" dirty="0">
              <a:latin typeface="+mj-lt"/>
            </a:rPr>
            <a:t>Nullité</a:t>
          </a:r>
        </a:p>
      </dgm:t>
    </dgm:pt>
    <dgm:pt modelId="{4B34DBD8-FDD3-440B-8983-09CABCEEB97E}" type="parTrans" cxnId="{B395B076-E1EC-4EE9-801E-69E975465BD8}">
      <dgm:prSet/>
      <dgm:spPr/>
      <dgm:t>
        <a:bodyPr/>
        <a:lstStyle/>
        <a:p>
          <a:endParaRPr lang="fr-FR" sz="1800">
            <a:latin typeface="+mj-lt"/>
          </a:endParaRPr>
        </a:p>
      </dgm:t>
    </dgm:pt>
    <dgm:pt modelId="{0A85FFF4-42A0-46DA-9B4B-4D44B6E205FF}" type="sibTrans" cxnId="{B395B076-E1EC-4EE9-801E-69E975465BD8}">
      <dgm:prSet/>
      <dgm:spPr/>
      <dgm:t>
        <a:bodyPr/>
        <a:lstStyle/>
        <a:p>
          <a:endParaRPr lang="fr-FR" sz="1800">
            <a:latin typeface="+mj-lt"/>
          </a:endParaRPr>
        </a:p>
      </dgm:t>
    </dgm:pt>
    <dgm:pt modelId="{65D0E030-1B0B-4C9E-9BAA-F4B10A0C9A8E}">
      <dgm:prSet phldrT="[Texte]" custT="1"/>
      <dgm:spPr>
        <a:solidFill>
          <a:srgbClr val="EE4D56"/>
        </a:solidFill>
      </dgm:spPr>
      <dgm:t>
        <a:bodyPr/>
        <a:lstStyle/>
        <a:p>
          <a:r>
            <a:rPr lang="fr-FR" sz="1800" dirty="0">
              <a:latin typeface="+mj-lt"/>
            </a:rPr>
            <a:t>Protection provisoire</a:t>
          </a:r>
        </a:p>
      </dgm:t>
    </dgm:pt>
    <dgm:pt modelId="{3DD1818F-8F55-4A8D-9A35-30A3F061DE66}" type="parTrans" cxnId="{C0DC161C-D9A4-46C2-8D63-EFC7E169DFD6}">
      <dgm:prSet/>
      <dgm:spPr/>
      <dgm:t>
        <a:bodyPr/>
        <a:lstStyle/>
        <a:p>
          <a:endParaRPr lang="fr-FR" sz="1800">
            <a:latin typeface="+mj-lt"/>
          </a:endParaRPr>
        </a:p>
      </dgm:t>
    </dgm:pt>
    <dgm:pt modelId="{20D157FF-34CF-4637-BC28-FF05568AF508}" type="sibTrans" cxnId="{C0DC161C-D9A4-46C2-8D63-EFC7E169DFD6}">
      <dgm:prSet/>
      <dgm:spPr/>
      <dgm:t>
        <a:bodyPr/>
        <a:lstStyle/>
        <a:p>
          <a:endParaRPr lang="fr-FR" sz="1800">
            <a:latin typeface="+mj-lt"/>
          </a:endParaRPr>
        </a:p>
      </dgm:t>
    </dgm:pt>
    <dgm:pt modelId="{A055D065-B9E4-4CD2-95BF-562870720548}">
      <dgm:prSet phldrT="[Texte]" custT="1"/>
      <dgm:spPr>
        <a:solidFill>
          <a:srgbClr val="EE4D56"/>
        </a:solidFill>
      </dgm:spPr>
      <dgm:t>
        <a:bodyPr/>
        <a:lstStyle/>
        <a:p>
          <a:r>
            <a:rPr lang="fr-FR" sz="1800" dirty="0">
              <a:latin typeface="+mj-lt"/>
            </a:rPr>
            <a:t>Utilisation d’une invention</a:t>
          </a:r>
        </a:p>
      </dgm:t>
    </dgm:pt>
    <dgm:pt modelId="{B102D778-D624-48F9-8AB0-7BF64333BE96}" type="parTrans" cxnId="{B2843C15-AC0C-4D9F-9EA6-2E5F17C81DA2}">
      <dgm:prSet/>
      <dgm:spPr/>
      <dgm:t>
        <a:bodyPr/>
        <a:lstStyle/>
        <a:p>
          <a:endParaRPr lang="fr-FR" sz="1800">
            <a:latin typeface="+mj-lt"/>
          </a:endParaRPr>
        </a:p>
      </dgm:t>
    </dgm:pt>
    <dgm:pt modelId="{95EC8361-EED6-4C00-93FE-8CC4A1D15561}" type="sibTrans" cxnId="{B2843C15-AC0C-4D9F-9EA6-2E5F17C81DA2}">
      <dgm:prSet/>
      <dgm:spPr/>
      <dgm:t>
        <a:bodyPr/>
        <a:lstStyle/>
        <a:p>
          <a:endParaRPr lang="fr-FR" sz="1800">
            <a:latin typeface="+mj-lt"/>
          </a:endParaRPr>
        </a:p>
      </dgm:t>
    </dgm:pt>
    <dgm:pt modelId="{ED4E466D-9477-4AF9-BBFE-D913F34156F7}">
      <dgm:prSet phldrT="[Texte]" custT="1"/>
      <dgm:spPr>
        <a:solidFill>
          <a:srgbClr val="EE4D56"/>
        </a:solidFill>
      </dgm:spPr>
      <dgm:t>
        <a:bodyPr/>
        <a:lstStyle/>
        <a:p>
          <a:r>
            <a:rPr lang="fr-FR" sz="1800" dirty="0">
              <a:latin typeface="+mj-lt"/>
            </a:rPr>
            <a:t>Licences de droit</a:t>
          </a:r>
        </a:p>
      </dgm:t>
    </dgm:pt>
    <dgm:pt modelId="{301FABFB-6AB3-44CD-A814-5DD913616862}" type="parTrans" cxnId="{9138B070-88CA-48DF-93CC-156EE227D353}">
      <dgm:prSet/>
      <dgm:spPr/>
      <dgm:t>
        <a:bodyPr/>
        <a:lstStyle/>
        <a:p>
          <a:endParaRPr lang="fr-FR" sz="1800">
            <a:latin typeface="+mj-lt"/>
          </a:endParaRPr>
        </a:p>
      </dgm:t>
    </dgm:pt>
    <dgm:pt modelId="{3D640B6E-2FF9-4E54-B0B9-27E4B0BC7FFB}" type="sibTrans" cxnId="{9138B070-88CA-48DF-93CC-156EE227D353}">
      <dgm:prSet/>
      <dgm:spPr/>
      <dgm:t>
        <a:bodyPr/>
        <a:lstStyle/>
        <a:p>
          <a:endParaRPr lang="fr-FR" sz="1800">
            <a:latin typeface="+mj-lt"/>
          </a:endParaRPr>
        </a:p>
      </dgm:t>
    </dgm:pt>
    <dgm:pt modelId="{EDF84E62-AA1C-47C1-B6B6-5EFE64DE99EC}">
      <dgm:prSet phldrT="[Texte]" custT="1"/>
      <dgm:spPr>
        <a:solidFill>
          <a:srgbClr val="EE4D56"/>
        </a:solidFill>
      </dgm:spPr>
      <dgm:t>
        <a:bodyPr/>
        <a:lstStyle/>
        <a:p>
          <a:r>
            <a:rPr lang="fr-FR" sz="1800" dirty="0">
              <a:latin typeface="+mj-lt"/>
            </a:rPr>
            <a:t>Décisions de l’OEB</a:t>
          </a:r>
        </a:p>
      </dgm:t>
    </dgm:pt>
    <dgm:pt modelId="{C6FF3757-F7C0-48B6-83F9-565D451C87A6}" type="parTrans" cxnId="{BB3227DA-C401-4BBC-AE71-22A59F2FCBC1}">
      <dgm:prSet/>
      <dgm:spPr/>
      <dgm:t>
        <a:bodyPr/>
        <a:lstStyle/>
        <a:p>
          <a:endParaRPr lang="fr-FR" sz="1800">
            <a:latin typeface="+mj-lt"/>
          </a:endParaRPr>
        </a:p>
      </dgm:t>
    </dgm:pt>
    <dgm:pt modelId="{C593265D-FC37-451E-998A-607C7B5751E6}" type="sibTrans" cxnId="{BB3227DA-C401-4BBC-AE71-22A59F2FCBC1}">
      <dgm:prSet/>
      <dgm:spPr/>
      <dgm:t>
        <a:bodyPr/>
        <a:lstStyle/>
        <a:p>
          <a:endParaRPr lang="fr-FR" sz="1800">
            <a:latin typeface="+mj-lt"/>
          </a:endParaRPr>
        </a:p>
      </dgm:t>
    </dgm:pt>
    <dgm:pt modelId="{EFF1262C-CC70-45C7-8258-8E6B4EC634F3}" type="pres">
      <dgm:prSet presAssocID="{0D8DAC29-A950-44FB-A97F-6884E4EBEAEC}" presName="diagram" presStyleCnt="0">
        <dgm:presLayoutVars>
          <dgm:dir/>
          <dgm:resizeHandles val="exact"/>
        </dgm:presLayoutVars>
      </dgm:prSet>
      <dgm:spPr/>
    </dgm:pt>
    <dgm:pt modelId="{DFFF50AF-0739-4E7A-B0AB-29E02DA9E5A8}" type="pres">
      <dgm:prSet presAssocID="{5001408F-EF32-4CD3-A8C2-49887DFD9414}" presName="node" presStyleLbl="node1" presStyleIdx="0" presStyleCnt="8">
        <dgm:presLayoutVars>
          <dgm:bulletEnabled val="1"/>
        </dgm:presLayoutVars>
      </dgm:prSet>
      <dgm:spPr/>
    </dgm:pt>
    <dgm:pt modelId="{44679D81-999F-40A9-A1FC-9F563D1458C4}" type="pres">
      <dgm:prSet presAssocID="{A6AA5DAC-E729-4130-ABFD-38409F7812B2}" presName="sibTrans" presStyleCnt="0"/>
      <dgm:spPr/>
    </dgm:pt>
    <dgm:pt modelId="{A3C57D71-BE4C-410C-ADD5-AD3390FB36EF}" type="pres">
      <dgm:prSet presAssocID="{C896593B-EFDF-4BD4-913D-3E8BA6478E6C}" presName="node" presStyleLbl="node1" presStyleIdx="1" presStyleCnt="8">
        <dgm:presLayoutVars>
          <dgm:bulletEnabled val="1"/>
        </dgm:presLayoutVars>
      </dgm:prSet>
      <dgm:spPr/>
    </dgm:pt>
    <dgm:pt modelId="{5C7C67B6-B611-4F7E-9CC4-DD79DC38E0C8}" type="pres">
      <dgm:prSet presAssocID="{9BBC55B9-43F6-4AB0-8381-237768E3DBA2}" presName="sibTrans" presStyleCnt="0"/>
      <dgm:spPr/>
    </dgm:pt>
    <dgm:pt modelId="{7041811E-B8E4-454D-BB70-8E88B1F87934}" type="pres">
      <dgm:prSet presAssocID="{3A9CAC7E-29F9-437A-806C-3189D4260357}" presName="node" presStyleLbl="node1" presStyleIdx="2" presStyleCnt="8">
        <dgm:presLayoutVars>
          <dgm:bulletEnabled val="1"/>
        </dgm:presLayoutVars>
      </dgm:prSet>
      <dgm:spPr/>
    </dgm:pt>
    <dgm:pt modelId="{B279814D-4C3B-41AF-A237-65F621A357F2}" type="pres">
      <dgm:prSet presAssocID="{CFB17E67-0CF2-47C5-BC1E-91088BA2370B}" presName="sibTrans" presStyleCnt="0"/>
      <dgm:spPr/>
    </dgm:pt>
    <dgm:pt modelId="{B45D35B1-0BB2-4AB6-9CC2-7CB778906142}" type="pres">
      <dgm:prSet presAssocID="{CD8CEC8D-1F88-40C8-B1F9-218DE08D8DF4}" presName="node" presStyleLbl="node1" presStyleIdx="3" presStyleCnt="8">
        <dgm:presLayoutVars>
          <dgm:bulletEnabled val="1"/>
        </dgm:presLayoutVars>
      </dgm:prSet>
      <dgm:spPr/>
    </dgm:pt>
    <dgm:pt modelId="{B4E05D99-9512-4CA5-9907-540C5234B18B}" type="pres">
      <dgm:prSet presAssocID="{0A85FFF4-42A0-46DA-9B4B-4D44B6E205FF}" presName="sibTrans" presStyleCnt="0"/>
      <dgm:spPr/>
    </dgm:pt>
    <dgm:pt modelId="{08D718D1-25D1-44E2-9CA9-282FA6A5BD98}" type="pres">
      <dgm:prSet presAssocID="{65D0E030-1B0B-4C9E-9BAA-F4B10A0C9A8E}" presName="node" presStyleLbl="node1" presStyleIdx="4" presStyleCnt="8">
        <dgm:presLayoutVars>
          <dgm:bulletEnabled val="1"/>
        </dgm:presLayoutVars>
      </dgm:prSet>
      <dgm:spPr/>
    </dgm:pt>
    <dgm:pt modelId="{B8C60CE9-FE50-49BD-810A-83B92E2A75D4}" type="pres">
      <dgm:prSet presAssocID="{20D157FF-34CF-4637-BC28-FF05568AF508}" presName="sibTrans" presStyleCnt="0"/>
      <dgm:spPr/>
    </dgm:pt>
    <dgm:pt modelId="{4AF28733-0C7A-478C-976B-50BC3B7EFC18}" type="pres">
      <dgm:prSet presAssocID="{A055D065-B9E4-4CD2-95BF-562870720548}" presName="node" presStyleLbl="node1" presStyleIdx="5" presStyleCnt="8">
        <dgm:presLayoutVars>
          <dgm:bulletEnabled val="1"/>
        </dgm:presLayoutVars>
      </dgm:prSet>
      <dgm:spPr/>
    </dgm:pt>
    <dgm:pt modelId="{EAFE0FF8-DA4D-4828-8082-492B94CE1D7C}" type="pres">
      <dgm:prSet presAssocID="{95EC8361-EED6-4C00-93FE-8CC4A1D15561}" presName="sibTrans" presStyleCnt="0"/>
      <dgm:spPr/>
    </dgm:pt>
    <dgm:pt modelId="{CAF18789-7DDD-457F-9CE9-89AAB1D2CCB0}" type="pres">
      <dgm:prSet presAssocID="{ED4E466D-9477-4AF9-BBFE-D913F34156F7}" presName="node" presStyleLbl="node1" presStyleIdx="6" presStyleCnt="8">
        <dgm:presLayoutVars>
          <dgm:bulletEnabled val="1"/>
        </dgm:presLayoutVars>
      </dgm:prSet>
      <dgm:spPr/>
    </dgm:pt>
    <dgm:pt modelId="{960104A2-DBE7-4D00-B48A-2A94C20B92DA}" type="pres">
      <dgm:prSet presAssocID="{3D640B6E-2FF9-4E54-B0B9-27E4B0BC7FFB}" presName="sibTrans" presStyleCnt="0"/>
      <dgm:spPr/>
    </dgm:pt>
    <dgm:pt modelId="{95F7F350-A3B6-44B8-91A5-F25B11A2D3A2}" type="pres">
      <dgm:prSet presAssocID="{EDF84E62-AA1C-47C1-B6B6-5EFE64DE99EC}" presName="node" presStyleLbl="node1" presStyleIdx="7" presStyleCnt="8">
        <dgm:presLayoutVars>
          <dgm:bulletEnabled val="1"/>
        </dgm:presLayoutVars>
      </dgm:prSet>
      <dgm:spPr/>
    </dgm:pt>
  </dgm:ptLst>
  <dgm:cxnLst>
    <dgm:cxn modelId="{FAE67608-3425-4968-AB1D-ED9B42E53975}" type="presOf" srcId="{ED4E466D-9477-4AF9-BBFE-D913F34156F7}" destId="{CAF18789-7DDD-457F-9CE9-89AAB1D2CCB0}" srcOrd="0" destOrd="0" presId="urn:microsoft.com/office/officeart/2005/8/layout/default"/>
    <dgm:cxn modelId="{B2843C15-AC0C-4D9F-9EA6-2E5F17C81DA2}" srcId="{0D8DAC29-A950-44FB-A97F-6884E4EBEAEC}" destId="{A055D065-B9E4-4CD2-95BF-562870720548}" srcOrd="5" destOrd="0" parTransId="{B102D778-D624-48F9-8AB0-7BF64333BE96}" sibTransId="{95EC8361-EED6-4C00-93FE-8CC4A1D15561}"/>
    <dgm:cxn modelId="{26E26B1B-2F64-49E4-952B-4B2A6D961913}" type="presOf" srcId="{EDF84E62-AA1C-47C1-B6B6-5EFE64DE99EC}" destId="{95F7F350-A3B6-44B8-91A5-F25B11A2D3A2}" srcOrd="0" destOrd="0" presId="urn:microsoft.com/office/officeart/2005/8/layout/default"/>
    <dgm:cxn modelId="{C0DC161C-D9A4-46C2-8D63-EFC7E169DFD6}" srcId="{0D8DAC29-A950-44FB-A97F-6884E4EBEAEC}" destId="{65D0E030-1B0B-4C9E-9BAA-F4B10A0C9A8E}" srcOrd="4" destOrd="0" parTransId="{3DD1818F-8F55-4A8D-9A35-30A3F061DE66}" sibTransId="{20D157FF-34CF-4637-BC28-FF05568AF508}"/>
    <dgm:cxn modelId="{66C48D2A-47CD-4296-956C-EF322193E924}" srcId="{0D8DAC29-A950-44FB-A97F-6884E4EBEAEC}" destId="{3A9CAC7E-29F9-437A-806C-3189D4260357}" srcOrd="2" destOrd="0" parTransId="{01704913-1C5A-46D8-A260-E6587024EBB4}" sibTransId="{CFB17E67-0CF2-47C5-BC1E-91088BA2370B}"/>
    <dgm:cxn modelId="{979E0035-0871-4480-B1CF-8CA034D86711}" type="presOf" srcId="{A055D065-B9E4-4CD2-95BF-562870720548}" destId="{4AF28733-0C7A-478C-976B-50BC3B7EFC18}" srcOrd="0" destOrd="0" presId="urn:microsoft.com/office/officeart/2005/8/layout/default"/>
    <dgm:cxn modelId="{6360F25C-1FB3-4936-9D56-677B417CB506}" type="presOf" srcId="{3A9CAC7E-29F9-437A-806C-3189D4260357}" destId="{7041811E-B8E4-454D-BB70-8E88B1F87934}" srcOrd="0" destOrd="0" presId="urn:microsoft.com/office/officeart/2005/8/layout/default"/>
    <dgm:cxn modelId="{9138B070-88CA-48DF-93CC-156EE227D353}" srcId="{0D8DAC29-A950-44FB-A97F-6884E4EBEAEC}" destId="{ED4E466D-9477-4AF9-BBFE-D913F34156F7}" srcOrd="6" destOrd="0" parTransId="{301FABFB-6AB3-44CD-A814-5DD913616862}" sibTransId="{3D640B6E-2FF9-4E54-B0B9-27E4B0BC7FFB}"/>
    <dgm:cxn modelId="{B395B076-E1EC-4EE9-801E-69E975465BD8}" srcId="{0D8DAC29-A950-44FB-A97F-6884E4EBEAEC}" destId="{CD8CEC8D-1F88-40C8-B1F9-218DE08D8DF4}" srcOrd="3" destOrd="0" parTransId="{4B34DBD8-FDD3-440B-8983-09CABCEEB97E}" sibTransId="{0A85FFF4-42A0-46DA-9B4B-4D44B6E205FF}"/>
    <dgm:cxn modelId="{9ED11158-009A-42FD-8EBF-7412FE021490}" type="presOf" srcId="{CD8CEC8D-1F88-40C8-B1F9-218DE08D8DF4}" destId="{B45D35B1-0BB2-4AB6-9CC2-7CB778906142}" srcOrd="0" destOrd="0" presId="urn:microsoft.com/office/officeart/2005/8/layout/default"/>
    <dgm:cxn modelId="{7FA1C18B-E505-4D86-8307-E7991D6AEE46}" type="presOf" srcId="{0D8DAC29-A950-44FB-A97F-6884E4EBEAEC}" destId="{EFF1262C-CC70-45C7-8258-8E6B4EC634F3}" srcOrd="0" destOrd="0" presId="urn:microsoft.com/office/officeart/2005/8/layout/default"/>
    <dgm:cxn modelId="{45B90594-643F-428E-826F-8917AFB2A692}" type="presOf" srcId="{65D0E030-1B0B-4C9E-9BAA-F4B10A0C9A8E}" destId="{08D718D1-25D1-44E2-9CA9-282FA6A5BD98}" srcOrd="0" destOrd="0" presId="urn:microsoft.com/office/officeart/2005/8/layout/default"/>
    <dgm:cxn modelId="{04A2D7C2-BECC-4D2A-84DF-DAFFF9B4E150}" srcId="{0D8DAC29-A950-44FB-A97F-6884E4EBEAEC}" destId="{5001408F-EF32-4CD3-A8C2-49887DFD9414}" srcOrd="0" destOrd="0" parTransId="{B98C3656-D438-4933-9C04-8BC8A45909B3}" sibTransId="{A6AA5DAC-E729-4130-ABFD-38409F7812B2}"/>
    <dgm:cxn modelId="{3CE505C6-0636-4087-A22A-878E497E5A04}" type="presOf" srcId="{5001408F-EF32-4CD3-A8C2-49887DFD9414}" destId="{DFFF50AF-0739-4E7A-B0AB-29E02DA9E5A8}" srcOrd="0" destOrd="0" presId="urn:microsoft.com/office/officeart/2005/8/layout/default"/>
    <dgm:cxn modelId="{BB3227DA-C401-4BBC-AE71-22A59F2FCBC1}" srcId="{0D8DAC29-A950-44FB-A97F-6884E4EBEAEC}" destId="{EDF84E62-AA1C-47C1-B6B6-5EFE64DE99EC}" srcOrd="7" destOrd="0" parTransId="{C6FF3757-F7C0-48B6-83F9-565D451C87A6}" sibTransId="{C593265D-FC37-451E-998A-607C7B5751E6}"/>
    <dgm:cxn modelId="{B8728DDA-F273-4C75-A4ED-51521AEB623E}" srcId="{0D8DAC29-A950-44FB-A97F-6884E4EBEAEC}" destId="{C896593B-EFDF-4BD4-913D-3E8BA6478E6C}" srcOrd="1" destOrd="0" parTransId="{9CF92A3C-BC95-475D-8265-D2B8DDE56716}" sibTransId="{9BBC55B9-43F6-4AB0-8381-237768E3DBA2}"/>
    <dgm:cxn modelId="{5DB311E9-56A4-432E-B1FC-67D1EB88371E}" type="presOf" srcId="{C896593B-EFDF-4BD4-913D-3E8BA6478E6C}" destId="{A3C57D71-BE4C-410C-ADD5-AD3390FB36EF}" srcOrd="0" destOrd="0" presId="urn:microsoft.com/office/officeart/2005/8/layout/default"/>
    <dgm:cxn modelId="{693DA049-5003-41A4-8A3E-E40A898D2B93}" type="presParOf" srcId="{EFF1262C-CC70-45C7-8258-8E6B4EC634F3}" destId="{DFFF50AF-0739-4E7A-B0AB-29E02DA9E5A8}" srcOrd="0" destOrd="0" presId="urn:microsoft.com/office/officeart/2005/8/layout/default"/>
    <dgm:cxn modelId="{EC222148-B639-423D-B772-3E83C4C8488E}" type="presParOf" srcId="{EFF1262C-CC70-45C7-8258-8E6B4EC634F3}" destId="{44679D81-999F-40A9-A1FC-9F563D1458C4}" srcOrd="1" destOrd="0" presId="urn:microsoft.com/office/officeart/2005/8/layout/default"/>
    <dgm:cxn modelId="{29708D57-DDD8-4437-96D6-92540E117396}" type="presParOf" srcId="{EFF1262C-CC70-45C7-8258-8E6B4EC634F3}" destId="{A3C57D71-BE4C-410C-ADD5-AD3390FB36EF}" srcOrd="2" destOrd="0" presId="urn:microsoft.com/office/officeart/2005/8/layout/default"/>
    <dgm:cxn modelId="{A4F0F60F-C7FA-4AED-A9BD-40AEC25ECF41}" type="presParOf" srcId="{EFF1262C-CC70-45C7-8258-8E6B4EC634F3}" destId="{5C7C67B6-B611-4F7E-9CC4-DD79DC38E0C8}" srcOrd="3" destOrd="0" presId="urn:microsoft.com/office/officeart/2005/8/layout/default"/>
    <dgm:cxn modelId="{211D673E-49DF-43A4-BCFC-8DBA5DD57918}" type="presParOf" srcId="{EFF1262C-CC70-45C7-8258-8E6B4EC634F3}" destId="{7041811E-B8E4-454D-BB70-8E88B1F87934}" srcOrd="4" destOrd="0" presId="urn:microsoft.com/office/officeart/2005/8/layout/default"/>
    <dgm:cxn modelId="{A2511E22-A9F0-4048-B863-327BABAC3BC6}" type="presParOf" srcId="{EFF1262C-CC70-45C7-8258-8E6B4EC634F3}" destId="{B279814D-4C3B-41AF-A237-65F621A357F2}" srcOrd="5" destOrd="0" presId="urn:microsoft.com/office/officeart/2005/8/layout/default"/>
    <dgm:cxn modelId="{B8DD7A74-D1DA-41A4-8517-B3E5E9770B27}" type="presParOf" srcId="{EFF1262C-CC70-45C7-8258-8E6B4EC634F3}" destId="{B45D35B1-0BB2-4AB6-9CC2-7CB778906142}" srcOrd="6" destOrd="0" presId="urn:microsoft.com/office/officeart/2005/8/layout/default"/>
    <dgm:cxn modelId="{E11440B4-77F9-4D31-97FA-4F1BD6D3370E}" type="presParOf" srcId="{EFF1262C-CC70-45C7-8258-8E6B4EC634F3}" destId="{B4E05D99-9512-4CA5-9907-540C5234B18B}" srcOrd="7" destOrd="0" presId="urn:microsoft.com/office/officeart/2005/8/layout/default"/>
    <dgm:cxn modelId="{2B971DFE-2D4F-4941-ACAE-BFAB3046C5BF}" type="presParOf" srcId="{EFF1262C-CC70-45C7-8258-8E6B4EC634F3}" destId="{08D718D1-25D1-44E2-9CA9-282FA6A5BD98}" srcOrd="8" destOrd="0" presId="urn:microsoft.com/office/officeart/2005/8/layout/default"/>
    <dgm:cxn modelId="{0FEFEFE0-F8B5-442C-AA99-D24CFF0EA1A4}" type="presParOf" srcId="{EFF1262C-CC70-45C7-8258-8E6B4EC634F3}" destId="{B8C60CE9-FE50-49BD-810A-83B92E2A75D4}" srcOrd="9" destOrd="0" presId="urn:microsoft.com/office/officeart/2005/8/layout/default"/>
    <dgm:cxn modelId="{69FB3822-C38F-47DF-834F-4CF0BFDF299E}" type="presParOf" srcId="{EFF1262C-CC70-45C7-8258-8E6B4EC634F3}" destId="{4AF28733-0C7A-478C-976B-50BC3B7EFC18}" srcOrd="10" destOrd="0" presId="urn:microsoft.com/office/officeart/2005/8/layout/default"/>
    <dgm:cxn modelId="{2607B70A-3BC7-4607-8D35-4BD6AF43D284}" type="presParOf" srcId="{EFF1262C-CC70-45C7-8258-8E6B4EC634F3}" destId="{EAFE0FF8-DA4D-4828-8082-492B94CE1D7C}" srcOrd="11" destOrd="0" presId="urn:microsoft.com/office/officeart/2005/8/layout/default"/>
    <dgm:cxn modelId="{8533F9FA-1201-4A6D-9DA0-F40966E75BAD}" type="presParOf" srcId="{EFF1262C-CC70-45C7-8258-8E6B4EC634F3}" destId="{CAF18789-7DDD-457F-9CE9-89AAB1D2CCB0}" srcOrd="12" destOrd="0" presId="urn:microsoft.com/office/officeart/2005/8/layout/default"/>
    <dgm:cxn modelId="{6155B1D0-AC02-4971-B9F9-88A1894C454D}" type="presParOf" srcId="{EFF1262C-CC70-45C7-8258-8E6B4EC634F3}" destId="{960104A2-DBE7-4D00-B48A-2A94C20B92DA}" srcOrd="13" destOrd="0" presId="urn:microsoft.com/office/officeart/2005/8/layout/default"/>
    <dgm:cxn modelId="{61BB8B05-6300-4BF4-B858-FEA504402EE8}" type="presParOf" srcId="{EFF1262C-CC70-45C7-8258-8E6B4EC634F3}" destId="{95F7F350-A3B6-44B8-91A5-F25B11A2D3A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D3CCF-7050-4913-A4E5-D81AE64609EA}" type="doc">
      <dgm:prSet loTypeId="urn:microsoft.com/office/officeart/2005/8/layout/vList6" loCatId="process" qsTypeId="urn:microsoft.com/office/officeart/2005/8/quickstyle/simple5" qsCatId="simple" csTypeId="urn:microsoft.com/office/officeart/2005/8/colors/accent0_2" csCatId="mainScheme" phldr="1"/>
      <dgm:spPr/>
      <dgm:t>
        <a:bodyPr/>
        <a:lstStyle/>
        <a:p>
          <a:endParaRPr lang="fr-FR"/>
        </a:p>
      </dgm:t>
    </dgm:pt>
    <dgm:pt modelId="{1792A41C-AEEF-4ECC-93D7-2DC6763AA04E}">
      <dgm:prSet custT="1"/>
      <dgm:spPr/>
      <dgm:t>
        <a:bodyPr/>
        <a:lstStyle/>
        <a:p>
          <a:r>
            <a:rPr lang="fr-FR" sz="1400" dirty="0">
              <a:latin typeface="+mj-lt"/>
            </a:rPr>
            <a:t>Désignation d’experts (liste auprès du Greffe)</a:t>
          </a:r>
        </a:p>
      </dgm:t>
    </dgm:pt>
    <dgm:pt modelId="{13A50434-C62E-4DC2-8FA2-CA05D6784AB4}" type="parTrans" cxnId="{A50CCEC0-FABC-43FD-9488-5FA0E2DCF1BF}">
      <dgm:prSet/>
      <dgm:spPr/>
      <dgm:t>
        <a:bodyPr/>
        <a:lstStyle/>
        <a:p>
          <a:endParaRPr lang="fr-FR" sz="1400">
            <a:latin typeface="+mj-lt"/>
          </a:endParaRPr>
        </a:p>
      </dgm:t>
    </dgm:pt>
    <dgm:pt modelId="{DF392485-5A0B-4749-92FA-B1C7338DFD9B}" type="sibTrans" cxnId="{A50CCEC0-FABC-43FD-9488-5FA0E2DCF1BF}">
      <dgm:prSet/>
      <dgm:spPr/>
      <dgm:t>
        <a:bodyPr/>
        <a:lstStyle/>
        <a:p>
          <a:endParaRPr lang="fr-FR" sz="1400">
            <a:latin typeface="+mj-lt"/>
          </a:endParaRPr>
        </a:p>
      </dgm:t>
    </dgm:pt>
    <dgm:pt modelId="{9D8FD263-D900-4B67-A74A-1FBAF177211F}">
      <dgm:prSet custT="1"/>
      <dgm:spPr/>
      <dgm:t>
        <a:bodyPr/>
        <a:lstStyle/>
        <a:p>
          <a:r>
            <a:rPr lang="fr-FR" sz="1400" dirty="0">
              <a:latin typeface="+mj-lt"/>
            </a:rPr>
            <a:t>Mesures permettant de protéger les informations confidentielles</a:t>
          </a:r>
        </a:p>
      </dgm:t>
    </dgm:pt>
    <dgm:pt modelId="{A77BD591-A3D4-4AA8-AD5E-D6B68CA5133D}" type="parTrans" cxnId="{41926F9C-A9AA-4A71-A891-817409B1AD7C}">
      <dgm:prSet/>
      <dgm:spPr/>
      <dgm:t>
        <a:bodyPr/>
        <a:lstStyle/>
        <a:p>
          <a:endParaRPr lang="fr-FR" sz="1400">
            <a:latin typeface="+mj-lt"/>
          </a:endParaRPr>
        </a:p>
      </dgm:t>
    </dgm:pt>
    <dgm:pt modelId="{948448AE-623B-42EE-8B2F-6E67B77C21EC}" type="sibTrans" cxnId="{41926F9C-A9AA-4A71-A891-817409B1AD7C}">
      <dgm:prSet/>
      <dgm:spPr/>
      <dgm:t>
        <a:bodyPr/>
        <a:lstStyle/>
        <a:p>
          <a:endParaRPr lang="fr-FR" sz="1400">
            <a:latin typeface="+mj-lt"/>
          </a:endParaRPr>
        </a:p>
      </dgm:t>
    </dgm:pt>
    <dgm:pt modelId="{2B947A8C-3309-4069-8A10-067C239D1BCC}">
      <dgm:prSet custT="1"/>
      <dgm:spPr/>
      <dgm:t>
        <a:bodyPr/>
        <a:lstStyle/>
        <a:p>
          <a:r>
            <a:rPr lang="fr-FR" sz="1400" dirty="0">
              <a:latin typeface="+mj-lt"/>
            </a:rPr>
            <a:t>Ordonnances de production/conservation de preuves / communication d’informations</a:t>
          </a:r>
        </a:p>
      </dgm:t>
    </dgm:pt>
    <dgm:pt modelId="{EE84EB14-389D-4067-9B96-9DEF92223C84}" type="parTrans" cxnId="{ECCDE6AE-9218-494C-8DDC-8EA404D53129}">
      <dgm:prSet/>
      <dgm:spPr/>
      <dgm:t>
        <a:bodyPr/>
        <a:lstStyle/>
        <a:p>
          <a:endParaRPr lang="fr-FR" sz="1400">
            <a:latin typeface="+mj-lt"/>
          </a:endParaRPr>
        </a:p>
      </dgm:t>
    </dgm:pt>
    <dgm:pt modelId="{D8D12CDF-3999-43D3-8DBA-5AF949E6228F}" type="sibTrans" cxnId="{ECCDE6AE-9218-494C-8DDC-8EA404D53129}">
      <dgm:prSet/>
      <dgm:spPr/>
      <dgm:t>
        <a:bodyPr/>
        <a:lstStyle/>
        <a:p>
          <a:endParaRPr lang="fr-FR" sz="1400">
            <a:latin typeface="+mj-lt"/>
          </a:endParaRPr>
        </a:p>
      </dgm:t>
    </dgm:pt>
    <dgm:pt modelId="{A4E14B9C-BD5E-4AC4-9FA1-4191E59FE974}">
      <dgm:prSet custT="1"/>
      <dgm:spPr/>
      <dgm:t>
        <a:bodyPr/>
        <a:lstStyle/>
        <a:p>
          <a:r>
            <a:rPr lang="fr-FR" sz="1400" dirty="0">
              <a:latin typeface="+mj-lt"/>
            </a:rPr>
            <a:t>Décisions de gel</a:t>
          </a:r>
        </a:p>
      </dgm:t>
    </dgm:pt>
    <dgm:pt modelId="{18E4C704-A110-4C1C-8DAE-E2C2FE8014B4}" type="parTrans" cxnId="{99250BA2-CAF9-4404-942D-BC538C3AFF2F}">
      <dgm:prSet/>
      <dgm:spPr/>
      <dgm:t>
        <a:bodyPr/>
        <a:lstStyle/>
        <a:p>
          <a:endParaRPr lang="fr-FR" sz="1400">
            <a:latin typeface="+mj-lt"/>
          </a:endParaRPr>
        </a:p>
      </dgm:t>
    </dgm:pt>
    <dgm:pt modelId="{6719BA0F-3FB4-4DB2-9D6E-D7316723A51C}" type="sibTrans" cxnId="{99250BA2-CAF9-4404-942D-BC538C3AFF2F}">
      <dgm:prSet/>
      <dgm:spPr/>
      <dgm:t>
        <a:bodyPr/>
        <a:lstStyle/>
        <a:p>
          <a:endParaRPr lang="fr-FR" sz="1400">
            <a:latin typeface="+mj-lt"/>
          </a:endParaRPr>
        </a:p>
      </dgm:t>
    </dgm:pt>
    <dgm:pt modelId="{69F2A08F-6CDF-479B-A2DA-4D0CDD382BCC}">
      <dgm:prSet custT="1"/>
      <dgm:spPr/>
      <dgm:t>
        <a:bodyPr/>
        <a:lstStyle/>
        <a:p>
          <a:r>
            <a:rPr lang="fr-FR" sz="1400" dirty="0">
              <a:latin typeface="+mj-lt"/>
            </a:rPr>
            <a:t>Mesures provisoires et conservatoires</a:t>
          </a:r>
        </a:p>
      </dgm:t>
    </dgm:pt>
    <dgm:pt modelId="{33DDC6B9-DC5C-47B7-AA36-46A535F87217}" type="parTrans" cxnId="{A865B4EC-AD37-4F4E-8A6D-2A82B2C0A5A7}">
      <dgm:prSet/>
      <dgm:spPr/>
      <dgm:t>
        <a:bodyPr/>
        <a:lstStyle/>
        <a:p>
          <a:endParaRPr lang="fr-FR" sz="1400">
            <a:latin typeface="+mj-lt"/>
          </a:endParaRPr>
        </a:p>
      </dgm:t>
    </dgm:pt>
    <dgm:pt modelId="{F2D80A29-AFBF-4FAB-80E1-05F65886A707}" type="sibTrans" cxnId="{A865B4EC-AD37-4F4E-8A6D-2A82B2C0A5A7}">
      <dgm:prSet/>
      <dgm:spPr/>
      <dgm:t>
        <a:bodyPr/>
        <a:lstStyle/>
        <a:p>
          <a:endParaRPr lang="fr-FR" sz="1400">
            <a:latin typeface="+mj-lt"/>
          </a:endParaRPr>
        </a:p>
      </dgm:t>
    </dgm:pt>
    <dgm:pt modelId="{D6020F96-870A-4070-95CD-600A351EC204}">
      <dgm:prSet custT="1"/>
      <dgm:spPr/>
      <dgm:t>
        <a:bodyPr/>
        <a:lstStyle/>
        <a:p>
          <a:r>
            <a:rPr lang="fr-FR" sz="1400" dirty="0">
              <a:latin typeface="+mj-lt"/>
            </a:rPr>
            <a:t>Injonctions (permanentes)</a:t>
          </a:r>
        </a:p>
      </dgm:t>
    </dgm:pt>
    <dgm:pt modelId="{844E776F-3660-4CBC-9585-C7CF0F4F3FE9}" type="parTrans" cxnId="{879D0D76-BD1A-4FF0-82B6-C221D07E2FFC}">
      <dgm:prSet/>
      <dgm:spPr/>
      <dgm:t>
        <a:bodyPr/>
        <a:lstStyle/>
        <a:p>
          <a:endParaRPr lang="fr-FR" sz="1400">
            <a:latin typeface="+mj-lt"/>
          </a:endParaRPr>
        </a:p>
      </dgm:t>
    </dgm:pt>
    <dgm:pt modelId="{FDBA6718-17CB-4872-8FF3-622C2B6FD905}" type="sibTrans" cxnId="{879D0D76-BD1A-4FF0-82B6-C221D07E2FFC}">
      <dgm:prSet/>
      <dgm:spPr/>
      <dgm:t>
        <a:bodyPr/>
        <a:lstStyle/>
        <a:p>
          <a:endParaRPr lang="fr-FR" sz="1400">
            <a:latin typeface="+mj-lt"/>
          </a:endParaRPr>
        </a:p>
      </dgm:t>
    </dgm:pt>
    <dgm:pt modelId="{3E250939-0614-4DBA-8524-A763A4C73789}">
      <dgm:prSet custT="1"/>
      <dgm:spPr/>
      <dgm:t>
        <a:bodyPr/>
        <a:lstStyle/>
        <a:p>
          <a:r>
            <a:rPr lang="fr-FR" sz="1400" dirty="0">
              <a:latin typeface="+mj-lt"/>
            </a:rPr>
            <a:t>Sanctions classiques en cas de contrefaçon</a:t>
          </a:r>
        </a:p>
      </dgm:t>
    </dgm:pt>
    <dgm:pt modelId="{E889DA21-EE75-459F-AFED-5A87F3F12A17}" type="parTrans" cxnId="{4B65C006-6CCF-4880-8192-890F53127155}">
      <dgm:prSet/>
      <dgm:spPr/>
      <dgm:t>
        <a:bodyPr/>
        <a:lstStyle/>
        <a:p>
          <a:endParaRPr lang="fr-FR" sz="1400">
            <a:latin typeface="+mj-lt"/>
          </a:endParaRPr>
        </a:p>
      </dgm:t>
    </dgm:pt>
    <dgm:pt modelId="{B084D0B2-E5CA-4B32-89AD-3648DE658278}" type="sibTrans" cxnId="{4B65C006-6CCF-4880-8192-890F53127155}">
      <dgm:prSet/>
      <dgm:spPr/>
      <dgm:t>
        <a:bodyPr/>
        <a:lstStyle/>
        <a:p>
          <a:endParaRPr lang="fr-FR" sz="1400">
            <a:latin typeface="+mj-lt"/>
          </a:endParaRPr>
        </a:p>
      </dgm:t>
    </dgm:pt>
    <dgm:pt modelId="{E5F8F899-15CA-47E6-8323-50AE34578F3F}">
      <dgm:prSet custT="1"/>
      <dgm:spPr/>
      <dgm:t>
        <a:bodyPr/>
        <a:lstStyle/>
        <a:p>
          <a:r>
            <a:rPr lang="fr-FR" sz="1400" dirty="0">
              <a:latin typeface="+mj-lt"/>
            </a:rPr>
            <a:t>Décision sur la validité d’un brevet</a:t>
          </a:r>
        </a:p>
      </dgm:t>
    </dgm:pt>
    <dgm:pt modelId="{F750D0FF-5D0B-49C8-936E-9C58FC19388B}" type="parTrans" cxnId="{3739EE6A-D003-48DB-91A2-F9EFF5E7901E}">
      <dgm:prSet/>
      <dgm:spPr/>
      <dgm:t>
        <a:bodyPr/>
        <a:lstStyle/>
        <a:p>
          <a:endParaRPr lang="fr-FR" sz="1400">
            <a:latin typeface="+mj-lt"/>
          </a:endParaRPr>
        </a:p>
      </dgm:t>
    </dgm:pt>
    <dgm:pt modelId="{E2F02964-6EA2-4D30-AD60-7AFC6657FEFC}" type="sibTrans" cxnId="{3739EE6A-D003-48DB-91A2-F9EFF5E7901E}">
      <dgm:prSet/>
      <dgm:spPr/>
      <dgm:t>
        <a:bodyPr/>
        <a:lstStyle/>
        <a:p>
          <a:endParaRPr lang="fr-FR" sz="1400">
            <a:latin typeface="+mj-lt"/>
          </a:endParaRPr>
        </a:p>
      </dgm:t>
    </dgm:pt>
    <dgm:pt modelId="{DC4EEEC6-0611-4081-A1CD-E4D0FC469A35}">
      <dgm:prSet custT="1"/>
      <dgm:spPr/>
      <dgm:t>
        <a:bodyPr/>
        <a:lstStyle/>
        <a:p>
          <a:r>
            <a:rPr lang="fr-FR" sz="1400" dirty="0">
              <a:latin typeface="+mj-lt"/>
            </a:rPr>
            <a:t>Octroi de dommages-intérêts</a:t>
          </a:r>
        </a:p>
      </dgm:t>
    </dgm:pt>
    <dgm:pt modelId="{266596E8-9A5A-47A3-9985-F6EBA63D291C}" type="parTrans" cxnId="{B522F87E-6B5C-4B61-89E4-A6EC07EF94DA}">
      <dgm:prSet/>
      <dgm:spPr/>
      <dgm:t>
        <a:bodyPr/>
        <a:lstStyle/>
        <a:p>
          <a:endParaRPr lang="fr-FR" sz="1400">
            <a:latin typeface="+mj-lt"/>
          </a:endParaRPr>
        </a:p>
      </dgm:t>
    </dgm:pt>
    <dgm:pt modelId="{345FA859-748A-4D3F-AFFB-0CB1783B848F}" type="sibTrans" cxnId="{B522F87E-6B5C-4B61-89E4-A6EC07EF94DA}">
      <dgm:prSet/>
      <dgm:spPr/>
      <dgm:t>
        <a:bodyPr/>
        <a:lstStyle/>
        <a:p>
          <a:endParaRPr lang="fr-FR" sz="1400">
            <a:latin typeface="+mj-lt"/>
          </a:endParaRPr>
        </a:p>
      </dgm:t>
    </dgm:pt>
    <dgm:pt modelId="{AFC0C91D-2FD2-491D-AEA8-8D2466FD072E}" type="pres">
      <dgm:prSet presAssocID="{AF8D3CCF-7050-4913-A4E5-D81AE64609EA}" presName="Name0" presStyleCnt="0">
        <dgm:presLayoutVars>
          <dgm:dir/>
          <dgm:animLvl val="lvl"/>
          <dgm:resizeHandles/>
        </dgm:presLayoutVars>
      </dgm:prSet>
      <dgm:spPr/>
    </dgm:pt>
    <dgm:pt modelId="{0E565BA1-73C9-4A4D-9BE4-1B10E4F623D8}" type="pres">
      <dgm:prSet presAssocID="{1792A41C-AEEF-4ECC-93D7-2DC6763AA04E}" presName="linNode" presStyleCnt="0"/>
      <dgm:spPr/>
    </dgm:pt>
    <dgm:pt modelId="{D2DF2173-AA90-4D41-87AD-B17D5652926A}" type="pres">
      <dgm:prSet presAssocID="{1792A41C-AEEF-4ECC-93D7-2DC6763AA04E}" presName="parentShp" presStyleLbl="node1" presStyleIdx="0" presStyleCnt="9" custScaleX="171554">
        <dgm:presLayoutVars>
          <dgm:bulletEnabled val="1"/>
        </dgm:presLayoutVars>
      </dgm:prSet>
      <dgm:spPr/>
    </dgm:pt>
    <dgm:pt modelId="{C4FDF31A-16F7-4024-BFEB-D3E820E523BA}" type="pres">
      <dgm:prSet presAssocID="{1792A41C-AEEF-4ECC-93D7-2DC6763AA04E}" presName="childShp" presStyleLbl="bgAccFollowNode1" presStyleIdx="0" presStyleCnt="9">
        <dgm:presLayoutVars>
          <dgm:bulletEnabled val="1"/>
        </dgm:presLayoutVars>
      </dgm:prSet>
      <dgm:spPr/>
    </dgm:pt>
    <dgm:pt modelId="{181F7575-0542-4441-B05B-CA393E621000}" type="pres">
      <dgm:prSet presAssocID="{DF392485-5A0B-4749-92FA-B1C7338DFD9B}" presName="spacing" presStyleCnt="0"/>
      <dgm:spPr/>
    </dgm:pt>
    <dgm:pt modelId="{EF2064A6-5759-4FE8-A6B2-BD0F9CD1B5F4}" type="pres">
      <dgm:prSet presAssocID="{9D8FD263-D900-4B67-A74A-1FBAF177211F}" presName="linNode" presStyleCnt="0"/>
      <dgm:spPr/>
    </dgm:pt>
    <dgm:pt modelId="{F6520873-D010-4600-B865-4BD85E862CC6}" type="pres">
      <dgm:prSet presAssocID="{9D8FD263-D900-4B67-A74A-1FBAF177211F}" presName="parentShp" presStyleLbl="node1" presStyleIdx="1" presStyleCnt="9" custScaleX="171554">
        <dgm:presLayoutVars>
          <dgm:bulletEnabled val="1"/>
        </dgm:presLayoutVars>
      </dgm:prSet>
      <dgm:spPr/>
    </dgm:pt>
    <dgm:pt modelId="{078FD9C5-D4DD-492A-8D5B-FB4900D36D83}" type="pres">
      <dgm:prSet presAssocID="{9D8FD263-D900-4B67-A74A-1FBAF177211F}" presName="childShp" presStyleLbl="bgAccFollowNode1" presStyleIdx="1" presStyleCnt="9">
        <dgm:presLayoutVars>
          <dgm:bulletEnabled val="1"/>
        </dgm:presLayoutVars>
      </dgm:prSet>
      <dgm:spPr/>
    </dgm:pt>
    <dgm:pt modelId="{9BEB991E-4FA5-41A8-B77B-FF67EF02F09B}" type="pres">
      <dgm:prSet presAssocID="{948448AE-623B-42EE-8B2F-6E67B77C21EC}" presName="spacing" presStyleCnt="0"/>
      <dgm:spPr/>
    </dgm:pt>
    <dgm:pt modelId="{4D56B56D-98A7-4C65-ABB2-142E709644EA}" type="pres">
      <dgm:prSet presAssocID="{2B947A8C-3309-4069-8A10-067C239D1BCC}" presName="linNode" presStyleCnt="0"/>
      <dgm:spPr/>
    </dgm:pt>
    <dgm:pt modelId="{CB94101B-D106-4627-88A8-39456242FD5E}" type="pres">
      <dgm:prSet presAssocID="{2B947A8C-3309-4069-8A10-067C239D1BCC}" presName="parentShp" presStyleLbl="node1" presStyleIdx="2" presStyleCnt="9" custScaleX="171554">
        <dgm:presLayoutVars>
          <dgm:bulletEnabled val="1"/>
        </dgm:presLayoutVars>
      </dgm:prSet>
      <dgm:spPr/>
    </dgm:pt>
    <dgm:pt modelId="{00EC8276-0531-474E-B442-E1AF1F6089F0}" type="pres">
      <dgm:prSet presAssocID="{2B947A8C-3309-4069-8A10-067C239D1BCC}" presName="childShp" presStyleLbl="bgAccFollowNode1" presStyleIdx="2" presStyleCnt="9">
        <dgm:presLayoutVars>
          <dgm:bulletEnabled val="1"/>
        </dgm:presLayoutVars>
      </dgm:prSet>
      <dgm:spPr/>
    </dgm:pt>
    <dgm:pt modelId="{C5EC998F-3443-4F20-9967-6226DECB87F1}" type="pres">
      <dgm:prSet presAssocID="{D8D12CDF-3999-43D3-8DBA-5AF949E6228F}" presName="spacing" presStyleCnt="0"/>
      <dgm:spPr/>
    </dgm:pt>
    <dgm:pt modelId="{8ACF3FA4-838E-4EF2-B321-9E66603B87FB}" type="pres">
      <dgm:prSet presAssocID="{A4E14B9C-BD5E-4AC4-9FA1-4191E59FE974}" presName="linNode" presStyleCnt="0"/>
      <dgm:spPr/>
    </dgm:pt>
    <dgm:pt modelId="{E238E2C0-39AA-48AE-893F-5A40EA4AF797}" type="pres">
      <dgm:prSet presAssocID="{A4E14B9C-BD5E-4AC4-9FA1-4191E59FE974}" presName="parentShp" presStyleLbl="node1" presStyleIdx="3" presStyleCnt="9" custScaleX="171554">
        <dgm:presLayoutVars>
          <dgm:bulletEnabled val="1"/>
        </dgm:presLayoutVars>
      </dgm:prSet>
      <dgm:spPr/>
    </dgm:pt>
    <dgm:pt modelId="{897A04AD-BF34-4212-89C4-D5557DC4233D}" type="pres">
      <dgm:prSet presAssocID="{A4E14B9C-BD5E-4AC4-9FA1-4191E59FE974}" presName="childShp" presStyleLbl="bgAccFollowNode1" presStyleIdx="3" presStyleCnt="9">
        <dgm:presLayoutVars>
          <dgm:bulletEnabled val="1"/>
        </dgm:presLayoutVars>
      </dgm:prSet>
      <dgm:spPr/>
    </dgm:pt>
    <dgm:pt modelId="{4EB3D5E4-9FE8-4A66-9788-ED3D05D9E08B}" type="pres">
      <dgm:prSet presAssocID="{6719BA0F-3FB4-4DB2-9D6E-D7316723A51C}" presName="spacing" presStyleCnt="0"/>
      <dgm:spPr/>
    </dgm:pt>
    <dgm:pt modelId="{A8AD7250-2D3C-4849-BABB-D9AA5399DC70}" type="pres">
      <dgm:prSet presAssocID="{69F2A08F-6CDF-479B-A2DA-4D0CDD382BCC}" presName="linNode" presStyleCnt="0"/>
      <dgm:spPr/>
    </dgm:pt>
    <dgm:pt modelId="{C1963433-5327-4D2A-B909-CB20B85486DE}" type="pres">
      <dgm:prSet presAssocID="{69F2A08F-6CDF-479B-A2DA-4D0CDD382BCC}" presName="parentShp" presStyleLbl="node1" presStyleIdx="4" presStyleCnt="9" custScaleX="171554">
        <dgm:presLayoutVars>
          <dgm:bulletEnabled val="1"/>
        </dgm:presLayoutVars>
      </dgm:prSet>
      <dgm:spPr/>
    </dgm:pt>
    <dgm:pt modelId="{E6A9F014-F690-4E62-9A22-F680D3D4E1DC}" type="pres">
      <dgm:prSet presAssocID="{69F2A08F-6CDF-479B-A2DA-4D0CDD382BCC}" presName="childShp" presStyleLbl="bgAccFollowNode1" presStyleIdx="4" presStyleCnt="9">
        <dgm:presLayoutVars>
          <dgm:bulletEnabled val="1"/>
        </dgm:presLayoutVars>
      </dgm:prSet>
      <dgm:spPr/>
    </dgm:pt>
    <dgm:pt modelId="{E8C48F4B-ECDA-4BA1-981D-5A0C09EFD90A}" type="pres">
      <dgm:prSet presAssocID="{F2D80A29-AFBF-4FAB-80E1-05F65886A707}" presName="spacing" presStyleCnt="0"/>
      <dgm:spPr/>
    </dgm:pt>
    <dgm:pt modelId="{61FADEB2-335C-4951-889A-AED2E8324919}" type="pres">
      <dgm:prSet presAssocID="{D6020F96-870A-4070-95CD-600A351EC204}" presName="linNode" presStyleCnt="0"/>
      <dgm:spPr/>
    </dgm:pt>
    <dgm:pt modelId="{418806AC-A5C9-4ED8-B61C-2272294704AD}" type="pres">
      <dgm:prSet presAssocID="{D6020F96-870A-4070-95CD-600A351EC204}" presName="parentShp" presStyleLbl="node1" presStyleIdx="5" presStyleCnt="9" custScaleX="171554">
        <dgm:presLayoutVars>
          <dgm:bulletEnabled val="1"/>
        </dgm:presLayoutVars>
      </dgm:prSet>
      <dgm:spPr/>
    </dgm:pt>
    <dgm:pt modelId="{86FE7E33-564E-4E39-9EF8-B1A3024838EB}" type="pres">
      <dgm:prSet presAssocID="{D6020F96-870A-4070-95CD-600A351EC204}" presName="childShp" presStyleLbl="bgAccFollowNode1" presStyleIdx="5" presStyleCnt="9">
        <dgm:presLayoutVars>
          <dgm:bulletEnabled val="1"/>
        </dgm:presLayoutVars>
      </dgm:prSet>
      <dgm:spPr/>
    </dgm:pt>
    <dgm:pt modelId="{FD4C60DF-605F-426D-9A32-A54FFEB5CA73}" type="pres">
      <dgm:prSet presAssocID="{FDBA6718-17CB-4872-8FF3-622C2B6FD905}" presName="spacing" presStyleCnt="0"/>
      <dgm:spPr/>
    </dgm:pt>
    <dgm:pt modelId="{FA05393B-F54D-4198-9A30-E618945FEE0F}" type="pres">
      <dgm:prSet presAssocID="{3E250939-0614-4DBA-8524-A763A4C73789}" presName="linNode" presStyleCnt="0"/>
      <dgm:spPr/>
    </dgm:pt>
    <dgm:pt modelId="{C34482B7-F426-4B76-BA7C-7613C3F8C69D}" type="pres">
      <dgm:prSet presAssocID="{3E250939-0614-4DBA-8524-A763A4C73789}" presName="parentShp" presStyleLbl="node1" presStyleIdx="6" presStyleCnt="9" custScaleX="171554">
        <dgm:presLayoutVars>
          <dgm:bulletEnabled val="1"/>
        </dgm:presLayoutVars>
      </dgm:prSet>
      <dgm:spPr/>
    </dgm:pt>
    <dgm:pt modelId="{E218BAF8-2C63-4B64-B7A7-8D3DAC848966}" type="pres">
      <dgm:prSet presAssocID="{3E250939-0614-4DBA-8524-A763A4C73789}" presName="childShp" presStyleLbl="bgAccFollowNode1" presStyleIdx="6" presStyleCnt="9">
        <dgm:presLayoutVars>
          <dgm:bulletEnabled val="1"/>
        </dgm:presLayoutVars>
      </dgm:prSet>
      <dgm:spPr/>
    </dgm:pt>
    <dgm:pt modelId="{E66EB0EF-9392-4448-A1D1-6EACA049B4D5}" type="pres">
      <dgm:prSet presAssocID="{B084D0B2-E5CA-4B32-89AD-3648DE658278}" presName="spacing" presStyleCnt="0"/>
      <dgm:spPr/>
    </dgm:pt>
    <dgm:pt modelId="{97A1E489-F507-4735-93FC-859556C71881}" type="pres">
      <dgm:prSet presAssocID="{E5F8F899-15CA-47E6-8323-50AE34578F3F}" presName="linNode" presStyleCnt="0"/>
      <dgm:spPr/>
    </dgm:pt>
    <dgm:pt modelId="{F33CE810-C7DB-4E27-8FEF-E7745A5D1C53}" type="pres">
      <dgm:prSet presAssocID="{E5F8F899-15CA-47E6-8323-50AE34578F3F}" presName="parentShp" presStyleLbl="node1" presStyleIdx="7" presStyleCnt="9" custScaleX="171554">
        <dgm:presLayoutVars>
          <dgm:bulletEnabled val="1"/>
        </dgm:presLayoutVars>
      </dgm:prSet>
      <dgm:spPr/>
    </dgm:pt>
    <dgm:pt modelId="{F7BA41F4-D203-40E0-AE6E-D019DD2154CD}" type="pres">
      <dgm:prSet presAssocID="{E5F8F899-15CA-47E6-8323-50AE34578F3F}" presName="childShp" presStyleLbl="bgAccFollowNode1" presStyleIdx="7" presStyleCnt="9">
        <dgm:presLayoutVars>
          <dgm:bulletEnabled val="1"/>
        </dgm:presLayoutVars>
      </dgm:prSet>
      <dgm:spPr/>
    </dgm:pt>
    <dgm:pt modelId="{DB1E7DD1-CF5B-470F-936C-9A2ED0E66386}" type="pres">
      <dgm:prSet presAssocID="{E2F02964-6EA2-4D30-AD60-7AFC6657FEFC}" presName="spacing" presStyleCnt="0"/>
      <dgm:spPr/>
    </dgm:pt>
    <dgm:pt modelId="{B474AA55-B337-48E5-8638-534D5574DB4D}" type="pres">
      <dgm:prSet presAssocID="{DC4EEEC6-0611-4081-A1CD-E4D0FC469A35}" presName="linNode" presStyleCnt="0"/>
      <dgm:spPr/>
    </dgm:pt>
    <dgm:pt modelId="{1B896B59-014F-42D9-859D-8534A7AA7014}" type="pres">
      <dgm:prSet presAssocID="{DC4EEEC6-0611-4081-A1CD-E4D0FC469A35}" presName="parentShp" presStyleLbl="node1" presStyleIdx="8" presStyleCnt="9" custScaleX="171554">
        <dgm:presLayoutVars>
          <dgm:bulletEnabled val="1"/>
        </dgm:presLayoutVars>
      </dgm:prSet>
      <dgm:spPr/>
    </dgm:pt>
    <dgm:pt modelId="{E93C029E-338B-4C11-888A-8A7E14A72E83}" type="pres">
      <dgm:prSet presAssocID="{DC4EEEC6-0611-4081-A1CD-E4D0FC469A35}" presName="childShp" presStyleLbl="bgAccFollowNode1" presStyleIdx="8" presStyleCnt="9">
        <dgm:presLayoutVars>
          <dgm:bulletEnabled val="1"/>
        </dgm:presLayoutVars>
      </dgm:prSet>
      <dgm:spPr/>
    </dgm:pt>
  </dgm:ptLst>
  <dgm:cxnLst>
    <dgm:cxn modelId="{4B65C006-6CCF-4880-8192-890F53127155}" srcId="{AF8D3CCF-7050-4913-A4E5-D81AE64609EA}" destId="{3E250939-0614-4DBA-8524-A763A4C73789}" srcOrd="6" destOrd="0" parTransId="{E889DA21-EE75-459F-AFED-5A87F3F12A17}" sibTransId="{B084D0B2-E5CA-4B32-89AD-3648DE658278}"/>
    <dgm:cxn modelId="{DD11091D-ED6D-4292-B307-A88290E4D69E}" type="presOf" srcId="{69F2A08F-6CDF-479B-A2DA-4D0CDD382BCC}" destId="{C1963433-5327-4D2A-B909-CB20B85486DE}" srcOrd="0" destOrd="0" presId="urn:microsoft.com/office/officeart/2005/8/layout/vList6"/>
    <dgm:cxn modelId="{36C23D62-956B-4132-A111-3D04EC8D04D3}" type="presOf" srcId="{E5F8F899-15CA-47E6-8323-50AE34578F3F}" destId="{F33CE810-C7DB-4E27-8FEF-E7745A5D1C53}" srcOrd="0" destOrd="0" presId="urn:microsoft.com/office/officeart/2005/8/layout/vList6"/>
    <dgm:cxn modelId="{F5EE0548-5413-45EA-B43D-5FA8456ABF01}" type="presOf" srcId="{9D8FD263-D900-4B67-A74A-1FBAF177211F}" destId="{F6520873-D010-4600-B865-4BD85E862CC6}" srcOrd="0" destOrd="0" presId="urn:microsoft.com/office/officeart/2005/8/layout/vList6"/>
    <dgm:cxn modelId="{3739EE6A-D003-48DB-91A2-F9EFF5E7901E}" srcId="{AF8D3CCF-7050-4913-A4E5-D81AE64609EA}" destId="{E5F8F899-15CA-47E6-8323-50AE34578F3F}" srcOrd="7" destOrd="0" parTransId="{F750D0FF-5D0B-49C8-936E-9C58FC19388B}" sibTransId="{E2F02964-6EA2-4D30-AD60-7AFC6657FEFC}"/>
    <dgm:cxn modelId="{21A0DB6F-2DF3-4D0B-BD0B-D55C5380ED02}" type="presOf" srcId="{A4E14B9C-BD5E-4AC4-9FA1-4191E59FE974}" destId="{E238E2C0-39AA-48AE-893F-5A40EA4AF797}" srcOrd="0" destOrd="0" presId="urn:microsoft.com/office/officeart/2005/8/layout/vList6"/>
    <dgm:cxn modelId="{879D0D76-BD1A-4FF0-82B6-C221D07E2FFC}" srcId="{AF8D3CCF-7050-4913-A4E5-D81AE64609EA}" destId="{D6020F96-870A-4070-95CD-600A351EC204}" srcOrd="5" destOrd="0" parTransId="{844E776F-3660-4CBC-9585-C7CF0F4F3FE9}" sibTransId="{FDBA6718-17CB-4872-8FF3-622C2B6FD905}"/>
    <dgm:cxn modelId="{B522F87E-6B5C-4B61-89E4-A6EC07EF94DA}" srcId="{AF8D3CCF-7050-4913-A4E5-D81AE64609EA}" destId="{DC4EEEC6-0611-4081-A1CD-E4D0FC469A35}" srcOrd="8" destOrd="0" parTransId="{266596E8-9A5A-47A3-9985-F6EBA63D291C}" sibTransId="{345FA859-748A-4D3F-AFFB-0CB1783B848F}"/>
    <dgm:cxn modelId="{B84D7885-813F-4D64-967A-D1D04FAFD214}" type="presOf" srcId="{DC4EEEC6-0611-4081-A1CD-E4D0FC469A35}" destId="{1B896B59-014F-42D9-859D-8534A7AA7014}" srcOrd="0" destOrd="0" presId="urn:microsoft.com/office/officeart/2005/8/layout/vList6"/>
    <dgm:cxn modelId="{41926F9C-A9AA-4A71-A891-817409B1AD7C}" srcId="{AF8D3CCF-7050-4913-A4E5-D81AE64609EA}" destId="{9D8FD263-D900-4B67-A74A-1FBAF177211F}" srcOrd="1" destOrd="0" parTransId="{A77BD591-A3D4-4AA8-AD5E-D6B68CA5133D}" sibTransId="{948448AE-623B-42EE-8B2F-6E67B77C21EC}"/>
    <dgm:cxn modelId="{99250BA2-CAF9-4404-942D-BC538C3AFF2F}" srcId="{AF8D3CCF-7050-4913-A4E5-D81AE64609EA}" destId="{A4E14B9C-BD5E-4AC4-9FA1-4191E59FE974}" srcOrd="3" destOrd="0" parTransId="{18E4C704-A110-4C1C-8DAE-E2C2FE8014B4}" sibTransId="{6719BA0F-3FB4-4DB2-9D6E-D7316723A51C}"/>
    <dgm:cxn modelId="{ECCDE6AE-9218-494C-8DDC-8EA404D53129}" srcId="{AF8D3CCF-7050-4913-A4E5-D81AE64609EA}" destId="{2B947A8C-3309-4069-8A10-067C239D1BCC}" srcOrd="2" destOrd="0" parTransId="{EE84EB14-389D-4067-9B96-9DEF92223C84}" sibTransId="{D8D12CDF-3999-43D3-8DBA-5AF949E6228F}"/>
    <dgm:cxn modelId="{A50CCEC0-FABC-43FD-9488-5FA0E2DCF1BF}" srcId="{AF8D3CCF-7050-4913-A4E5-D81AE64609EA}" destId="{1792A41C-AEEF-4ECC-93D7-2DC6763AA04E}" srcOrd="0" destOrd="0" parTransId="{13A50434-C62E-4DC2-8FA2-CA05D6784AB4}" sibTransId="{DF392485-5A0B-4749-92FA-B1C7338DFD9B}"/>
    <dgm:cxn modelId="{C574C6CB-01BA-494A-B660-2ADDF3B3896F}" type="presOf" srcId="{AF8D3CCF-7050-4913-A4E5-D81AE64609EA}" destId="{AFC0C91D-2FD2-491D-AEA8-8D2466FD072E}" srcOrd="0" destOrd="0" presId="urn:microsoft.com/office/officeart/2005/8/layout/vList6"/>
    <dgm:cxn modelId="{9D4145D4-842D-4BFD-8D8E-EEC41511CFE9}" type="presOf" srcId="{3E250939-0614-4DBA-8524-A763A4C73789}" destId="{C34482B7-F426-4B76-BA7C-7613C3F8C69D}" srcOrd="0" destOrd="0" presId="urn:microsoft.com/office/officeart/2005/8/layout/vList6"/>
    <dgm:cxn modelId="{F697CFE9-47B9-4DE8-BD0D-53E6F1EC05D1}" type="presOf" srcId="{D6020F96-870A-4070-95CD-600A351EC204}" destId="{418806AC-A5C9-4ED8-B61C-2272294704AD}" srcOrd="0" destOrd="0" presId="urn:microsoft.com/office/officeart/2005/8/layout/vList6"/>
    <dgm:cxn modelId="{A865B4EC-AD37-4F4E-8A6D-2A82B2C0A5A7}" srcId="{AF8D3CCF-7050-4913-A4E5-D81AE64609EA}" destId="{69F2A08F-6CDF-479B-A2DA-4D0CDD382BCC}" srcOrd="4" destOrd="0" parTransId="{33DDC6B9-DC5C-47B7-AA36-46A535F87217}" sibTransId="{F2D80A29-AFBF-4FAB-80E1-05F65886A707}"/>
    <dgm:cxn modelId="{01CF49EF-D778-44BA-B940-EC38D4F996D1}" type="presOf" srcId="{1792A41C-AEEF-4ECC-93D7-2DC6763AA04E}" destId="{D2DF2173-AA90-4D41-87AD-B17D5652926A}" srcOrd="0" destOrd="0" presId="urn:microsoft.com/office/officeart/2005/8/layout/vList6"/>
    <dgm:cxn modelId="{3B8D09F1-30C3-41B5-85BB-4D6370DE0716}" type="presOf" srcId="{2B947A8C-3309-4069-8A10-067C239D1BCC}" destId="{CB94101B-D106-4627-88A8-39456242FD5E}" srcOrd="0" destOrd="0" presId="urn:microsoft.com/office/officeart/2005/8/layout/vList6"/>
    <dgm:cxn modelId="{716CCAD6-87B2-44D5-A1E8-21BD74728366}" type="presParOf" srcId="{AFC0C91D-2FD2-491D-AEA8-8D2466FD072E}" destId="{0E565BA1-73C9-4A4D-9BE4-1B10E4F623D8}" srcOrd="0" destOrd="0" presId="urn:microsoft.com/office/officeart/2005/8/layout/vList6"/>
    <dgm:cxn modelId="{90767758-2678-4CCC-9B4B-4D312E15E671}" type="presParOf" srcId="{0E565BA1-73C9-4A4D-9BE4-1B10E4F623D8}" destId="{D2DF2173-AA90-4D41-87AD-B17D5652926A}" srcOrd="0" destOrd="0" presId="urn:microsoft.com/office/officeart/2005/8/layout/vList6"/>
    <dgm:cxn modelId="{D52F6076-928A-4BB8-A9C1-108B156647B6}" type="presParOf" srcId="{0E565BA1-73C9-4A4D-9BE4-1B10E4F623D8}" destId="{C4FDF31A-16F7-4024-BFEB-D3E820E523BA}" srcOrd="1" destOrd="0" presId="urn:microsoft.com/office/officeart/2005/8/layout/vList6"/>
    <dgm:cxn modelId="{BDC06D5F-7D46-492A-B18E-5FA5B9A04FA8}" type="presParOf" srcId="{AFC0C91D-2FD2-491D-AEA8-8D2466FD072E}" destId="{181F7575-0542-4441-B05B-CA393E621000}" srcOrd="1" destOrd="0" presId="urn:microsoft.com/office/officeart/2005/8/layout/vList6"/>
    <dgm:cxn modelId="{07FF5ADC-C2E3-415A-92BE-EF539AB9BE75}" type="presParOf" srcId="{AFC0C91D-2FD2-491D-AEA8-8D2466FD072E}" destId="{EF2064A6-5759-4FE8-A6B2-BD0F9CD1B5F4}" srcOrd="2" destOrd="0" presId="urn:microsoft.com/office/officeart/2005/8/layout/vList6"/>
    <dgm:cxn modelId="{2D08AB29-4752-4C5D-BD61-98D854749B53}" type="presParOf" srcId="{EF2064A6-5759-4FE8-A6B2-BD0F9CD1B5F4}" destId="{F6520873-D010-4600-B865-4BD85E862CC6}" srcOrd="0" destOrd="0" presId="urn:microsoft.com/office/officeart/2005/8/layout/vList6"/>
    <dgm:cxn modelId="{3D2CC5D4-9F13-4EAA-BA03-7DC1753A3CE6}" type="presParOf" srcId="{EF2064A6-5759-4FE8-A6B2-BD0F9CD1B5F4}" destId="{078FD9C5-D4DD-492A-8D5B-FB4900D36D83}" srcOrd="1" destOrd="0" presId="urn:microsoft.com/office/officeart/2005/8/layout/vList6"/>
    <dgm:cxn modelId="{DA71E26E-1237-464C-917F-931F565940C1}" type="presParOf" srcId="{AFC0C91D-2FD2-491D-AEA8-8D2466FD072E}" destId="{9BEB991E-4FA5-41A8-B77B-FF67EF02F09B}" srcOrd="3" destOrd="0" presId="urn:microsoft.com/office/officeart/2005/8/layout/vList6"/>
    <dgm:cxn modelId="{79D5D25F-05B3-4635-8746-68AAA31C0F55}" type="presParOf" srcId="{AFC0C91D-2FD2-491D-AEA8-8D2466FD072E}" destId="{4D56B56D-98A7-4C65-ABB2-142E709644EA}" srcOrd="4" destOrd="0" presId="urn:microsoft.com/office/officeart/2005/8/layout/vList6"/>
    <dgm:cxn modelId="{3431692A-1A85-4962-AF6A-3FECD0AA7D02}" type="presParOf" srcId="{4D56B56D-98A7-4C65-ABB2-142E709644EA}" destId="{CB94101B-D106-4627-88A8-39456242FD5E}" srcOrd="0" destOrd="0" presId="urn:microsoft.com/office/officeart/2005/8/layout/vList6"/>
    <dgm:cxn modelId="{F317A3C4-DFC0-4FB8-9C76-0EBE4F7AA4AA}" type="presParOf" srcId="{4D56B56D-98A7-4C65-ABB2-142E709644EA}" destId="{00EC8276-0531-474E-B442-E1AF1F6089F0}" srcOrd="1" destOrd="0" presId="urn:microsoft.com/office/officeart/2005/8/layout/vList6"/>
    <dgm:cxn modelId="{DBA3A4E2-F607-4ECC-8E29-9C9CDF2A8434}" type="presParOf" srcId="{AFC0C91D-2FD2-491D-AEA8-8D2466FD072E}" destId="{C5EC998F-3443-4F20-9967-6226DECB87F1}" srcOrd="5" destOrd="0" presId="urn:microsoft.com/office/officeart/2005/8/layout/vList6"/>
    <dgm:cxn modelId="{77250308-B75E-448A-9F9B-0E0ACFC111BE}" type="presParOf" srcId="{AFC0C91D-2FD2-491D-AEA8-8D2466FD072E}" destId="{8ACF3FA4-838E-4EF2-B321-9E66603B87FB}" srcOrd="6" destOrd="0" presId="urn:microsoft.com/office/officeart/2005/8/layout/vList6"/>
    <dgm:cxn modelId="{84A083A7-373C-470D-829D-17490D77D84D}" type="presParOf" srcId="{8ACF3FA4-838E-4EF2-B321-9E66603B87FB}" destId="{E238E2C0-39AA-48AE-893F-5A40EA4AF797}" srcOrd="0" destOrd="0" presId="urn:microsoft.com/office/officeart/2005/8/layout/vList6"/>
    <dgm:cxn modelId="{33BB6E3E-B71D-4DD1-A9C3-801A4C5CEB6B}" type="presParOf" srcId="{8ACF3FA4-838E-4EF2-B321-9E66603B87FB}" destId="{897A04AD-BF34-4212-89C4-D5557DC4233D}" srcOrd="1" destOrd="0" presId="urn:microsoft.com/office/officeart/2005/8/layout/vList6"/>
    <dgm:cxn modelId="{F4815A14-607A-4B76-82DF-DA34975D63E7}" type="presParOf" srcId="{AFC0C91D-2FD2-491D-AEA8-8D2466FD072E}" destId="{4EB3D5E4-9FE8-4A66-9788-ED3D05D9E08B}" srcOrd="7" destOrd="0" presId="urn:microsoft.com/office/officeart/2005/8/layout/vList6"/>
    <dgm:cxn modelId="{FA2DA24B-7385-461E-92EC-660054939DF1}" type="presParOf" srcId="{AFC0C91D-2FD2-491D-AEA8-8D2466FD072E}" destId="{A8AD7250-2D3C-4849-BABB-D9AA5399DC70}" srcOrd="8" destOrd="0" presId="urn:microsoft.com/office/officeart/2005/8/layout/vList6"/>
    <dgm:cxn modelId="{2EE633CC-7389-4CB9-8887-6174FEBF7DFB}" type="presParOf" srcId="{A8AD7250-2D3C-4849-BABB-D9AA5399DC70}" destId="{C1963433-5327-4D2A-B909-CB20B85486DE}" srcOrd="0" destOrd="0" presId="urn:microsoft.com/office/officeart/2005/8/layout/vList6"/>
    <dgm:cxn modelId="{B846FC17-4D18-4789-8948-8FA0AAA8D15E}" type="presParOf" srcId="{A8AD7250-2D3C-4849-BABB-D9AA5399DC70}" destId="{E6A9F014-F690-4E62-9A22-F680D3D4E1DC}" srcOrd="1" destOrd="0" presId="urn:microsoft.com/office/officeart/2005/8/layout/vList6"/>
    <dgm:cxn modelId="{2F8F7D0B-BC2C-470F-AD5A-0066F12BD4B9}" type="presParOf" srcId="{AFC0C91D-2FD2-491D-AEA8-8D2466FD072E}" destId="{E8C48F4B-ECDA-4BA1-981D-5A0C09EFD90A}" srcOrd="9" destOrd="0" presId="urn:microsoft.com/office/officeart/2005/8/layout/vList6"/>
    <dgm:cxn modelId="{659637A2-69EA-4052-95E3-B6227976A1BA}" type="presParOf" srcId="{AFC0C91D-2FD2-491D-AEA8-8D2466FD072E}" destId="{61FADEB2-335C-4951-889A-AED2E8324919}" srcOrd="10" destOrd="0" presId="urn:microsoft.com/office/officeart/2005/8/layout/vList6"/>
    <dgm:cxn modelId="{7B493FEB-9EA3-4049-B371-9FC1DA6F3646}" type="presParOf" srcId="{61FADEB2-335C-4951-889A-AED2E8324919}" destId="{418806AC-A5C9-4ED8-B61C-2272294704AD}" srcOrd="0" destOrd="0" presId="urn:microsoft.com/office/officeart/2005/8/layout/vList6"/>
    <dgm:cxn modelId="{D7C5E616-3D26-4100-ACEB-ECD7569CAE6C}" type="presParOf" srcId="{61FADEB2-335C-4951-889A-AED2E8324919}" destId="{86FE7E33-564E-4E39-9EF8-B1A3024838EB}" srcOrd="1" destOrd="0" presId="urn:microsoft.com/office/officeart/2005/8/layout/vList6"/>
    <dgm:cxn modelId="{4794951E-A0AA-4D42-896E-CB41EE3805F5}" type="presParOf" srcId="{AFC0C91D-2FD2-491D-AEA8-8D2466FD072E}" destId="{FD4C60DF-605F-426D-9A32-A54FFEB5CA73}" srcOrd="11" destOrd="0" presId="urn:microsoft.com/office/officeart/2005/8/layout/vList6"/>
    <dgm:cxn modelId="{2C578DD0-BD7D-4F77-8069-C8B19D4A5DE9}" type="presParOf" srcId="{AFC0C91D-2FD2-491D-AEA8-8D2466FD072E}" destId="{FA05393B-F54D-4198-9A30-E618945FEE0F}" srcOrd="12" destOrd="0" presId="urn:microsoft.com/office/officeart/2005/8/layout/vList6"/>
    <dgm:cxn modelId="{19A6D5D0-C207-4578-97A3-F58AEC72D2C9}" type="presParOf" srcId="{FA05393B-F54D-4198-9A30-E618945FEE0F}" destId="{C34482B7-F426-4B76-BA7C-7613C3F8C69D}" srcOrd="0" destOrd="0" presId="urn:microsoft.com/office/officeart/2005/8/layout/vList6"/>
    <dgm:cxn modelId="{DB13988A-0403-4EAF-A170-FD01BB9DAED0}" type="presParOf" srcId="{FA05393B-F54D-4198-9A30-E618945FEE0F}" destId="{E218BAF8-2C63-4B64-B7A7-8D3DAC848966}" srcOrd="1" destOrd="0" presId="urn:microsoft.com/office/officeart/2005/8/layout/vList6"/>
    <dgm:cxn modelId="{28A91168-C034-4168-AAFF-8DED470D0446}" type="presParOf" srcId="{AFC0C91D-2FD2-491D-AEA8-8D2466FD072E}" destId="{E66EB0EF-9392-4448-A1D1-6EACA049B4D5}" srcOrd="13" destOrd="0" presId="urn:microsoft.com/office/officeart/2005/8/layout/vList6"/>
    <dgm:cxn modelId="{5D11823F-4DB2-4FB4-AC9A-B0635B7281E3}" type="presParOf" srcId="{AFC0C91D-2FD2-491D-AEA8-8D2466FD072E}" destId="{97A1E489-F507-4735-93FC-859556C71881}" srcOrd="14" destOrd="0" presId="urn:microsoft.com/office/officeart/2005/8/layout/vList6"/>
    <dgm:cxn modelId="{5C25A852-17ED-4501-A8F7-4EB2C728B4B3}" type="presParOf" srcId="{97A1E489-F507-4735-93FC-859556C71881}" destId="{F33CE810-C7DB-4E27-8FEF-E7745A5D1C53}" srcOrd="0" destOrd="0" presId="urn:microsoft.com/office/officeart/2005/8/layout/vList6"/>
    <dgm:cxn modelId="{2DE33D90-04FB-4FEE-99E0-21F2B8C4E9DD}" type="presParOf" srcId="{97A1E489-F507-4735-93FC-859556C71881}" destId="{F7BA41F4-D203-40E0-AE6E-D019DD2154CD}" srcOrd="1" destOrd="0" presId="urn:microsoft.com/office/officeart/2005/8/layout/vList6"/>
    <dgm:cxn modelId="{7C4CAA23-9445-4C6D-99DA-70539FB661AB}" type="presParOf" srcId="{AFC0C91D-2FD2-491D-AEA8-8D2466FD072E}" destId="{DB1E7DD1-CF5B-470F-936C-9A2ED0E66386}" srcOrd="15" destOrd="0" presId="urn:microsoft.com/office/officeart/2005/8/layout/vList6"/>
    <dgm:cxn modelId="{EE6CEEC5-81DB-4B57-9221-7264BF2466E2}" type="presParOf" srcId="{AFC0C91D-2FD2-491D-AEA8-8D2466FD072E}" destId="{B474AA55-B337-48E5-8638-534D5574DB4D}" srcOrd="16" destOrd="0" presId="urn:microsoft.com/office/officeart/2005/8/layout/vList6"/>
    <dgm:cxn modelId="{7F042823-C52A-4A30-8C8E-43640ABC1E55}" type="presParOf" srcId="{B474AA55-B337-48E5-8638-534D5574DB4D}" destId="{1B896B59-014F-42D9-859D-8534A7AA7014}" srcOrd="0" destOrd="0" presId="urn:microsoft.com/office/officeart/2005/8/layout/vList6"/>
    <dgm:cxn modelId="{2B7349A4-0786-4994-962D-9C321DAE3CA8}" type="presParOf" srcId="{B474AA55-B337-48E5-8638-534D5574DB4D}" destId="{E93C029E-338B-4C11-888A-8A7E14A72E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C5977-36A2-438B-8B5C-D214355F040B}">
      <dsp:nvSpPr>
        <dsp:cNvPr id="0" name=""/>
        <dsp:cNvSpPr/>
      </dsp:nvSpPr>
      <dsp:spPr>
        <a:xfrm>
          <a:off x="0" y="336020"/>
          <a:ext cx="8848190" cy="902239"/>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6718" tIns="145796" rIns="68671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effectLst/>
              <a:latin typeface="+mj-lt"/>
              <a:cs typeface="Arial" panose="020B0604020202020204" pitchFamily="34" charset="0"/>
            </a:rPr>
            <a:t>Produit des </a:t>
          </a:r>
          <a:r>
            <a:rPr lang="fr-FR" sz="1400" b="1" kern="1200" dirty="0">
              <a:effectLst/>
              <a:latin typeface="+mj-lt"/>
              <a:cs typeface="Arial" panose="020B0604020202020204" pitchFamily="34" charset="0"/>
            </a:rPr>
            <a:t>effets identiques </a:t>
          </a:r>
          <a:r>
            <a:rPr lang="fr-FR" sz="1400" kern="1200" dirty="0">
              <a:effectLst/>
              <a:latin typeface="+mj-lt"/>
              <a:cs typeface="Arial" panose="020B0604020202020204" pitchFamily="34" charset="0"/>
            </a:rPr>
            <a:t>dans tous les Etats membres</a:t>
          </a:r>
        </a:p>
        <a:p>
          <a:pPr marL="114300" lvl="1" indent="-114300" algn="l" defTabSz="622300">
            <a:lnSpc>
              <a:spcPct val="90000"/>
            </a:lnSpc>
            <a:spcBef>
              <a:spcPct val="0"/>
            </a:spcBef>
            <a:spcAft>
              <a:spcPct val="15000"/>
            </a:spcAft>
            <a:buChar char="•"/>
          </a:pPr>
          <a:r>
            <a:rPr lang="fr-FR" sz="1400" kern="1200" dirty="0">
              <a:effectLst/>
              <a:latin typeface="+mj-lt"/>
              <a:cs typeface="Arial" panose="020B0604020202020204" pitchFamily="34" charset="0"/>
            </a:rPr>
            <a:t>Ne peut être limité, transféré, révoqué ou s’éteindre qu’à l’égard de tous les Etats membres</a:t>
          </a:r>
        </a:p>
        <a:p>
          <a:pPr marL="114300" lvl="1" indent="-114300" algn="l" defTabSz="622300">
            <a:lnSpc>
              <a:spcPct val="90000"/>
            </a:lnSpc>
            <a:spcBef>
              <a:spcPct val="0"/>
            </a:spcBef>
            <a:spcAft>
              <a:spcPct val="15000"/>
            </a:spcAft>
            <a:buChar char="•"/>
          </a:pPr>
          <a:r>
            <a:rPr lang="fr-FR" sz="1400" kern="1200" dirty="0">
              <a:effectLst/>
              <a:latin typeface="+mj-lt"/>
              <a:cs typeface="Arial" panose="020B0604020202020204" pitchFamily="34" charset="0"/>
            </a:rPr>
            <a:t>Peut faire l’objet d’un contrat de licence pour tout ou partie des territoire des Etats membres</a:t>
          </a:r>
        </a:p>
      </dsp:txBody>
      <dsp:txXfrm>
        <a:off x="0" y="336020"/>
        <a:ext cx="8848190" cy="902239"/>
      </dsp:txXfrm>
    </dsp:sp>
    <dsp:sp modelId="{D620DDEA-3514-4FC8-BE2C-222555110DA1}">
      <dsp:nvSpPr>
        <dsp:cNvPr id="0" name=""/>
        <dsp:cNvSpPr/>
      </dsp:nvSpPr>
      <dsp:spPr>
        <a:xfrm>
          <a:off x="442409" y="35459"/>
          <a:ext cx="6193733" cy="382603"/>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108" tIns="0" rIns="234108" bIns="0" numCol="1" spcCol="1270" anchor="ctr" anchorCtr="0">
          <a:noAutofit/>
        </a:bodyPr>
        <a:lstStyle/>
        <a:p>
          <a:pPr marL="0" lvl="0" indent="0" algn="l" defTabSz="755650">
            <a:lnSpc>
              <a:spcPct val="90000"/>
            </a:lnSpc>
            <a:spcBef>
              <a:spcPct val="0"/>
            </a:spcBef>
            <a:spcAft>
              <a:spcPct val="35000"/>
            </a:spcAft>
            <a:buNone/>
          </a:pPr>
          <a:r>
            <a:rPr lang="fr-FR" sz="1700" b="1" kern="1200" dirty="0">
              <a:effectLst/>
              <a:latin typeface="+mj-lt"/>
              <a:cs typeface="Arial" panose="020B0604020202020204" pitchFamily="34" charset="0"/>
            </a:rPr>
            <a:t>Effet unitaire </a:t>
          </a:r>
          <a:r>
            <a:rPr lang="fr-FR" sz="1600" kern="1200" dirty="0">
              <a:effectLst/>
              <a:latin typeface="+mj-lt"/>
              <a:cs typeface="Arial" panose="020B0604020202020204" pitchFamily="34" charset="0"/>
            </a:rPr>
            <a:t>(art. 3(2), </a:t>
          </a:r>
          <a:r>
            <a:rPr lang="fr-FR" sz="1600" kern="1200" dirty="0" err="1">
              <a:effectLst/>
              <a:latin typeface="+mj-lt"/>
              <a:cs typeface="Arial" panose="020B0604020202020204" pitchFamily="34" charset="0"/>
            </a:rPr>
            <a:t>Règl</a:t>
          </a:r>
          <a:r>
            <a:rPr lang="fr-FR" sz="1600" kern="1200" dirty="0">
              <a:effectLst/>
              <a:latin typeface="+mj-lt"/>
              <a:cs typeface="Arial" panose="020B0604020202020204" pitchFamily="34" charset="0"/>
            </a:rPr>
            <a:t>. (UE) n° 1257/2012)</a:t>
          </a:r>
          <a:endParaRPr lang="fr-FR" sz="1600" b="0" kern="1200" dirty="0">
            <a:effectLst/>
            <a:latin typeface="+mj-lt"/>
            <a:cs typeface="Arial" panose="020B0604020202020204" pitchFamily="34" charset="0"/>
          </a:endParaRPr>
        </a:p>
      </dsp:txBody>
      <dsp:txXfrm>
        <a:off x="461086" y="54136"/>
        <a:ext cx="6156379" cy="345249"/>
      </dsp:txXfrm>
    </dsp:sp>
    <dsp:sp modelId="{39FBDB89-B495-41E9-A421-DE82C99B7E37}">
      <dsp:nvSpPr>
        <dsp:cNvPr id="0" name=""/>
        <dsp:cNvSpPr/>
      </dsp:nvSpPr>
      <dsp:spPr>
        <a:xfrm>
          <a:off x="0" y="1527885"/>
          <a:ext cx="8848190" cy="133245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6718" tIns="145796" rIns="686718" bIns="99568" numCol="1" spcCol="1270" anchor="t" anchorCtr="0">
          <a:noAutofit/>
        </a:bodyPr>
        <a:lstStyle/>
        <a:p>
          <a:pPr marL="114300" lvl="1" indent="-114300" algn="l" defTabSz="622300">
            <a:lnSpc>
              <a:spcPct val="90000"/>
            </a:lnSpc>
            <a:spcBef>
              <a:spcPct val="0"/>
            </a:spcBef>
            <a:spcAft>
              <a:spcPct val="15000"/>
            </a:spcAft>
            <a:buChar char="•"/>
          </a:pPr>
          <a:r>
            <a:rPr lang="fr-FR" sz="1400" b="1" i="0" kern="1200" baseline="0" dirty="0">
              <a:effectLst/>
              <a:latin typeface="+mj-lt"/>
            </a:rPr>
            <a:t>Confère un droit d’interdire sur l’ensemble du territoire des Etats dans lesquels le brevet a un effet unitaire</a:t>
          </a:r>
          <a:endParaRPr lang="fr-FR" sz="1400" b="1" i="0" kern="1200" dirty="0">
            <a:effectLst/>
            <a:latin typeface="+mj-lt"/>
          </a:endParaRPr>
        </a:p>
        <a:p>
          <a:pPr marL="114300" lvl="1" indent="-114300" algn="l" defTabSz="622300">
            <a:lnSpc>
              <a:spcPct val="90000"/>
            </a:lnSpc>
            <a:spcBef>
              <a:spcPct val="0"/>
            </a:spcBef>
            <a:spcAft>
              <a:spcPct val="15000"/>
            </a:spcAft>
            <a:buChar char="•"/>
          </a:pPr>
          <a:r>
            <a:rPr lang="fr-FR" sz="1400" i="0" kern="1200" dirty="0">
              <a:effectLst/>
              <a:latin typeface="+mj-lt"/>
            </a:rPr>
            <a:t>Portée et limitations uniformes dans tous les Etats membres</a:t>
          </a:r>
        </a:p>
        <a:p>
          <a:pPr marL="114300" lvl="1" indent="-114300" algn="l" defTabSz="622300">
            <a:lnSpc>
              <a:spcPct val="90000"/>
            </a:lnSpc>
            <a:spcBef>
              <a:spcPct val="0"/>
            </a:spcBef>
            <a:spcAft>
              <a:spcPct val="15000"/>
            </a:spcAft>
            <a:buChar char="•"/>
          </a:pPr>
          <a:r>
            <a:rPr lang="fr-FR" sz="1400" i="0" kern="1200" dirty="0">
              <a:effectLst/>
              <a:latin typeface="+mj-lt"/>
            </a:rPr>
            <a:t>Contrefaçon appréciée selon la loi applicable aux brevets à effet unitaire dans l’Etat membre dont le droit national s’applique au brevet à effet unitaire en tant qu’objet de propriété</a:t>
          </a:r>
        </a:p>
      </dsp:txBody>
      <dsp:txXfrm>
        <a:off x="0" y="1527885"/>
        <a:ext cx="8848190" cy="1332450"/>
      </dsp:txXfrm>
    </dsp:sp>
    <dsp:sp modelId="{BF5611EC-4C9C-4844-B562-8C6007D32919}">
      <dsp:nvSpPr>
        <dsp:cNvPr id="0" name=""/>
        <dsp:cNvSpPr/>
      </dsp:nvSpPr>
      <dsp:spPr>
        <a:xfrm>
          <a:off x="442409" y="1236062"/>
          <a:ext cx="6193733" cy="382603"/>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108" tIns="0" rIns="234108" bIns="0" numCol="1" spcCol="1270" anchor="ctr" anchorCtr="0">
          <a:noAutofit/>
        </a:bodyPr>
        <a:lstStyle/>
        <a:p>
          <a:pPr marL="0" lvl="0" indent="0" algn="l" defTabSz="755650">
            <a:lnSpc>
              <a:spcPct val="90000"/>
            </a:lnSpc>
            <a:spcBef>
              <a:spcPct val="0"/>
            </a:spcBef>
            <a:spcAft>
              <a:spcPct val="35000"/>
            </a:spcAft>
            <a:buNone/>
          </a:pPr>
          <a:r>
            <a:rPr lang="fr-FR" sz="1700" b="1" kern="1200" dirty="0">
              <a:effectLst/>
              <a:latin typeface="+mj-lt"/>
              <a:cs typeface="Arial" panose="020B0604020202020204" pitchFamily="34" charset="0"/>
            </a:rPr>
            <a:t>Protection uniforme </a:t>
          </a:r>
          <a:r>
            <a:rPr lang="fr-FR" sz="1600" kern="1200" dirty="0">
              <a:effectLst/>
              <a:latin typeface="+mj-lt"/>
              <a:cs typeface="Arial" panose="020B0604020202020204" pitchFamily="34" charset="0"/>
            </a:rPr>
            <a:t>(art. 5, </a:t>
          </a:r>
          <a:r>
            <a:rPr lang="fr-FR" sz="1600" kern="1200" dirty="0" err="1">
              <a:effectLst/>
              <a:latin typeface="+mj-lt"/>
              <a:cs typeface="Arial" panose="020B0604020202020204" pitchFamily="34" charset="0"/>
            </a:rPr>
            <a:t>Règl</a:t>
          </a:r>
          <a:r>
            <a:rPr lang="fr-FR" sz="1600" kern="1200" dirty="0">
              <a:effectLst/>
              <a:latin typeface="+mj-lt"/>
              <a:cs typeface="Arial" panose="020B0604020202020204" pitchFamily="34" charset="0"/>
            </a:rPr>
            <a:t>. (UE) n° 1257/2012)</a:t>
          </a:r>
          <a:endParaRPr lang="fr-FR" sz="1600" b="0" kern="1200" dirty="0">
            <a:effectLst/>
            <a:latin typeface="+mj-lt"/>
            <a:cs typeface="Arial" panose="020B0604020202020204" pitchFamily="34" charset="0"/>
          </a:endParaRPr>
        </a:p>
      </dsp:txBody>
      <dsp:txXfrm>
        <a:off x="461086" y="1254739"/>
        <a:ext cx="6156379" cy="345249"/>
      </dsp:txXfrm>
    </dsp:sp>
    <dsp:sp modelId="{65B60CFC-296D-427D-AEA7-0B36A35F7CF2}">
      <dsp:nvSpPr>
        <dsp:cNvPr id="0" name=""/>
        <dsp:cNvSpPr/>
      </dsp:nvSpPr>
      <dsp:spPr>
        <a:xfrm>
          <a:off x="0" y="3152098"/>
          <a:ext cx="8848190" cy="87885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6718" tIns="145796" rIns="686718" bIns="99568" numCol="1" spcCol="1270" anchor="t" anchorCtr="0">
          <a:noAutofit/>
        </a:bodyPr>
        <a:lstStyle/>
        <a:p>
          <a:pPr marL="114300" lvl="1" indent="-114300" algn="l" defTabSz="622300">
            <a:lnSpc>
              <a:spcPct val="90000"/>
            </a:lnSpc>
            <a:spcBef>
              <a:spcPct val="0"/>
            </a:spcBef>
            <a:spcAft>
              <a:spcPct val="15000"/>
            </a:spcAft>
            <a:buChar char="•"/>
          </a:pPr>
          <a:r>
            <a:rPr lang="fr-FR" sz="1400" i="0" kern="1200" dirty="0">
              <a:effectLst/>
              <a:latin typeface="+mj-lt"/>
              <a:cs typeface="Arial" panose="020B0604020202020204" pitchFamily="34" charset="0"/>
            </a:rPr>
            <a:t>En tant qu’objet de propriété, le brevet à effet unitaire est assimilé dans son intégralité et dans tous les Etats membres à un brevet national de l’Etat membre participant dans lequel ce brevet a un effet unitaire et où le demandeur a son domicile ou principal établissement</a:t>
          </a:r>
        </a:p>
      </dsp:txBody>
      <dsp:txXfrm>
        <a:off x="0" y="3152098"/>
        <a:ext cx="8848190" cy="878850"/>
      </dsp:txXfrm>
    </dsp:sp>
    <dsp:sp modelId="{4D75D701-F98D-42A5-8D52-F6B7C68A5317}">
      <dsp:nvSpPr>
        <dsp:cNvPr id="0" name=""/>
        <dsp:cNvSpPr/>
      </dsp:nvSpPr>
      <dsp:spPr>
        <a:xfrm>
          <a:off x="442409" y="2866875"/>
          <a:ext cx="6193733" cy="382603"/>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108" tIns="0" rIns="234108" bIns="0" numCol="1" spcCol="1270" anchor="ctr" anchorCtr="0">
          <a:noAutofit/>
        </a:bodyPr>
        <a:lstStyle/>
        <a:p>
          <a:pPr marL="0" lvl="0" indent="0" algn="l" defTabSz="755650">
            <a:lnSpc>
              <a:spcPct val="90000"/>
            </a:lnSpc>
            <a:spcBef>
              <a:spcPct val="0"/>
            </a:spcBef>
            <a:spcAft>
              <a:spcPct val="35000"/>
            </a:spcAft>
            <a:buNone/>
          </a:pPr>
          <a:r>
            <a:rPr lang="fr-FR" sz="1700" b="1" kern="1200" dirty="0">
              <a:effectLst/>
              <a:latin typeface="+mj-lt"/>
              <a:cs typeface="Arial" panose="020B0604020202020204" pitchFamily="34" charset="0"/>
            </a:rPr>
            <a:t>Assimilation à un brevet national </a:t>
          </a:r>
          <a:r>
            <a:rPr lang="fr-FR" sz="1600" kern="1200" dirty="0">
              <a:effectLst/>
              <a:latin typeface="+mj-lt"/>
              <a:cs typeface="Arial" panose="020B0604020202020204" pitchFamily="34" charset="0"/>
            </a:rPr>
            <a:t>(art. 7, </a:t>
          </a:r>
          <a:r>
            <a:rPr lang="fr-FR" sz="1600" kern="1200" dirty="0" err="1">
              <a:effectLst/>
              <a:latin typeface="+mj-lt"/>
              <a:cs typeface="Arial" panose="020B0604020202020204" pitchFamily="34" charset="0"/>
            </a:rPr>
            <a:t>Règl</a:t>
          </a:r>
          <a:r>
            <a:rPr lang="fr-FR" sz="1600" kern="1200" dirty="0">
              <a:effectLst/>
              <a:latin typeface="+mj-lt"/>
              <a:cs typeface="Arial" panose="020B0604020202020204" pitchFamily="34" charset="0"/>
            </a:rPr>
            <a:t>. (UE) n° 1257/2012)</a:t>
          </a:r>
          <a:endParaRPr lang="fr-FR" sz="1600" i="0" kern="1200" dirty="0">
            <a:effectLst/>
            <a:latin typeface="+mj-lt"/>
            <a:cs typeface="Arial" panose="020B0604020202020204" pitchFamily="34" charset="0"/>
          </a:endParaRPr>
        </a:p>
      </dsp:txBody>
      <dsp:txXfrm>
        <a:off x="461086" y="2885552"/>
        <a:ext cx="6156379" cy="345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F37CB-CBAC-4F95-AAE1-7B980D0E3818}">
      <dsp:nvSpPr>
        <dsp:cNvPr id="0" name=""/>
        <dsp:cNvSpPr/>
      </dsp:nvSpPr>
      <dsp:spPr>
        <a:xfrm>
          <a:off x="-3461641" y="-532208"/>
          <a:ext cx="4127256" cy="4127256"/>
        </a:xfrm>
        <a:prstGeom prst="blockArc">
          <a:avLst>
            <a:gd name="adj1" fmla="val 18900000"/>
            <a:gd name="adj2" fmla="val 2700000"/>
            <a:gd name="adj3" fmla="val 523"/>
          </a:avLst>
        </a:prstGeom>
        <a:noFill/>
        <a:ln w="12700" cap="flat" cmpd="sng" algn="ctr">
          <a:solidFill>
            <a:schemeClr val="dk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D340139-DBE7-4C60-9841-ECEE2FB80529}">
      <dsp:nvSpPr>
        <dsp:cNvPr id="0" name=""/>
        <dsp:cNvSpPr/>
      </dsp:nvSpPr>
      <dsp:spPr>
        <a:xfrm>
          <a:off x="415694" y="276709"/>
          <a:ext cx="8439078" cy="61256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622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mj-lt"/>
              <a:cs typeface="Arial" panose="020B0604020202020204" pitchFamily="34" charset="0"/>
            </a:rPr>
            <a:t>Être demandé </a:t>
          </a:r>
          <a:r>
            <a:rPr lang="fr-FR" sz="1800" b="0" kern="1200" dirty="0">
              <a:latin typeface="+mj-lt"/>
              <a:cs typeface="Arial" panose="020B0604020202020204" pitchFamily="34" charset="0"/>
            </a:rPr>
            <a:t>dans un délai </a:t>
          </a:r>
          <a:r>
            <a:rPr lang="fr-FR" sz="1800" b="1" kern="1200" dirty="0">
              <a:latin typeface="+mj-lt"/>
              <a:cs typeface="Arial" panose="020B0604020202020204" pitchFamily="34" charset="0"/>
            </a:rPr>
            <a:t>d’un mois </a:t>
          </a:r>
          <a:r>
            <a:rPr lang="fr-FR" sz="1800" b="0" kern="1200" dirty="0">
              <a:latin typeface="+mj-lt"/>
              <a:cs typeface="Arial" panose="020B0604020202020204" pitchFamily="34" charset="0"/>
            </a:rPr>
            <a:t>à compter de la date à laquelle a été publiée la mention de la délivrance du brevet européen </a:t>
          </a:r>
          <a:r>
            <a:rPr lang="fr-FR" sz="1800" kern="1200" dirty="0">
              <a:latin typeface="+mj-lt"/>
              <a:cs typeface="Arial" panose="020B0604020202020204" pitchFamily="34" charset="0"/>
            </a:rPr>
            <a:t>au </a:t>
          </a:r>
          <a:r>
            <a:rPr lang="fr-FR" sz="1800" kern="1200" dirty="0">
              <a:effectLst/>
              <a:latin typeface="+mj-lt"/>
              <a:cs typeface="Arial" panose="020B0604020202020204" pitchFamily="34" charset="0"/>
            </a:rPr>
            <a:t>Bulletin européen des brevets </a:t>
          </a:r>
        </a:p>
      </dsp:txBody>
      <dsp:txXfrm>
        <a:off x="415694" y="276709"/>
        <a:ext cx="8439078" cy="612568"/>
      </dsp:txXfrm>
    </dsp:sp>
    <dsp:sp modelId="{37AF7A30-F49E-493A-A820-79EBA5260930}">
      <dsp:nvSpPr>
        <dsp:cNvPr id="0" name=""/>
        <dsp:cNvSpPr/>
      </dsp:nvSpPr>
      <dsp:spPr>
        <a:xfrm>
          <a:off x="840" y="183203"/>
          <a:ext cx="765709" cy="765709"/>
        </a:xfrm>
        <a:prstGeom prst="ellipse">
          <a:avLst/>
        </a:prstGeom>
        <a:blipFill rotWithShape="0">
          <a:blip xmlns:r="http://schemas.openxmlformats.org/officeDocument/2006/relationships" r:embed="rId1"/>
          <a:srcRect/>
          <a:stretch>
            <a:fillRect l="-36000" r="-36000"/>
          </a:stretch>
        </a:blip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A0F5A07-6C2C-492F-81C4-761EFB685741}">
      <dsp:nvSpPr>
        <dsp:cNvPr id="0" name=""/>
        <dsp:cNvSpPr/>
      </dsp:nvSpPr>
      <dsp:spPr>
        <a:xfrm>
          <a:off x="650683" y="1225136"/>
          <a:ext cx="8216410" cy="61256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622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mj-lt"/>
              <a:cs typeface="Arial" panose="020B0604020202020204" pitchFamily="34" charset="0"/>
            </a:rPr>
            <a:t>Ê</a:t>
          </a:r>
          <a:r>
            <a:rPr lang="fr-FR" sz="1800" b="0" i="0" kern="1200" baseline="0" dirty="0">
              <a:latin typeface="+mj-lt"/>
              <a:cs typeface="Arial" panose="020B0604020202020204" pitchFamily="34" charset="0"/>
            </a:rPr>
            <a:t>tre inscrit dans le « </a:t>
          </a:r>
          <a:r>
            <a:rPr lang="fr-FR" sz="1800" b="0" i="1" kern="1200" baseline="0" dirty="0">
              <a:latin typeface="+mj-lt"/>
              <a:cs typeface="Arial" panose="020B0604020202020204" pitchFamily="34" charset="0"/>
            </a:rPr>
            <a:t>registre de la protection par brevet unitaire </a:t>
          </a:r>
          <a:r>
            <a:rPr lang="fr-FR" sz="1800" b="0" i="0" kern="1200" baseline="0" dirty="0">
              <a:latin typeface="+mj-lt"/>
              <a:cs typeface="Arial" panose="020B0604020202020204" pitchFamily="34" charset="0"/>
            </a:rPr>
            <a:t>» </a:t>
          </a:r>
        </a:p>
        <a:p>
          <a:pPr marL="0" lvl="0" indent="0" algn="l" defTabSz="800100">
            <a:lnSpc>
              <a:spcPct val="90000"/>
            </a:lnSpc>
            <a:spcBef>
              <a:spcPct val="0"/>
            </a:spcBef>
            <a:spcAft>
              <a:spcPct val="35000"/>
            </a:spcAft>
            <a:buNone/>
          </a:pPr>
          <a:r>
            <a:rPr lang="fr-FR" sz="1800" b="0" i="0" kern="1200" baseline="0" dirty="0" err="1">
              <a:solidFill>
                <a:srgbClr val="EEECE1"/>
              </a:solidFill>
              <a:effectLst>
                <a:outerShdw blurRad="38100" dist="38100" dir="2700000" algn="tl">
                  <a:srgbClr val="000000">
                    <a:alpha val="43137"/>
                  </a:srgbClr>
                </a:outerShdw>
              </a:effectLst>
              <a:latin typeface="+mj-lt"/>
              <a:cs typeface="Arial" panose="020B0604020202020204" pitchFamily="34" charset="0"/>
            </a:rPr>
            <a:t>Règl</a:t>
          </a:r>
          <a:r>
            <a:rPr lang="fr-FR" sz="1800" b="0" i="0" kern="1200" baseline="0" dirty="0">
              <a:solidFill>
                <a:srgbClr val="EEECE1"/>
              </a:solidFill>
              <a:effectLst>
                <a:outerShdw blurRad="38100" dist="38100" dir="2700000" algn="tl">
                  <a:srgbClr val="000000">
                    <a:alpha val="43137"/>
                  </a:srgbClr>
                </a:outerShdw>
              </a:effectLst>
              <a:latin typeface="+mj-lt"/>
              <a:cs typeface="Arial" panose="020B0604020202020204" pitchFamily="34" charset="0"/>
            </a:rPr>
            <a:t>. (UE) n° 1257/2012, art. 9 b)</a:t>
          </a:r>
          <a:endParaRPr lang="fr-FR" sz="1800" b="0" kern="1200" dirty="0">
            <a:solidFill>
              <a:srgbClr val="EEECE1"/>
            </a:solidFill>
            <a:effectLst>
              <a:outerShdw blurRad="38100" dist="38100" dir="2700000" algn="tl">
                <a:srgbClr val="000000">
                  <a:alpha val="43137"/>
                </a:srgbClr>
              </a:outerShdw>
            </a:effectLst>
            <a:latin typeface="+mj-lt"/>
            <a:cs typeface="Arial" panose="020B0604020202020204" pitchFamily="34" charset="0"/>
          </a:endParaRPr>
        </a:p>
      </dsp:txBody>
      <dsp:txXfrm>
        <a:off x="650683" y="1225136"/>
        <a:ext cx="8216410" cy="612568"/>
      </dsp:txXfrm>
    </dsp:sp>
    <dsp:sp modelId="{E00347C2-3AD0-4C63-B25E-2874FD8F3E06}">
      <dsp:nvSpPr>
        <dsp:cNvPr id="0" name=""/>
        <dsp:cNvSpPr/>
      </dsp:nvSpPr>
      <dsp:spPr>
        <a:xfrm>
          <a:off x="267828" y="1148565"/>
          <a:ext cx="765709" cy="765709"/>
        </a:xfrm>
        <a:prstGeom prst="ellipse">
          <a:avLst/>
        </a:prstGeom>
        <a:blipFill rotWithShape="0">
          <a:blip xmlns:r="http://schemas.openxmlformats.org/officeDocument/2006/relationships" r:embed="rId2"/>
          <a:srcRect/>
          <a:stretch>
            <a:fillRect/>
          </a:stretch>
        </a:blip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9599C03-9E6E-4CE8-875E-EB6A5E0453B3}">
      <dsp:nvSpPr>
        <dsp:cNvPr id="0" name=""/>
        <dsp:cNvSpPr/>
      </dsp:nvSpPr>
      <dsp:spPr>
        <a:xfrm>
          <a:off x="428015" y="2143988"/>
          <a:ext cx="8439078" cy="61256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6226"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mj-lt"/>
              <a:cs typeface="Arial" panose="020B0604020202020204" pitchFamily="34" charset="0"/>
            </a:rPr>
            <a:t>S’appuyer sur un brevet européen offrant la même protection pour les différents Etats membres</a:t>
          </a:r>
        </a:p>
      </dsp:txBody>
      <dsp:txXfrm>
        <a:off x="428015" y="2143988"/>
        <a:ext cx="8439078" cy="612568"/>
      </dsp:txXfrm>
    </dsp:sp>
    <dsp:sp modelId="{D53B0531-93BC-4F6B-B3C0-5C16CD4E545E}">
      <dsp:nvSpPr>
        <dsp:cNvPr id="0" name=""/>
        <dsp:cNvSpPr/>
      </dsp:nvSpPr>
      <dsp:spPr>
        <a:xfrm>
          <a:off x="45160" y="2067417"/>
          <a:ext cx="765709" cy="765709"/>
        </a:xfrm>
        <a:prstGeom prst="ellipse">
          <a:avLst/>
        </a:prstGeom>
        <a:blipFill rotWithShape="0">
          <a:blip xmlns:r="http://schemas.openxmlformats.org/officeDocument/2006/relationships" r:embed="rId3"/>
          <a:srcRect/>
          <a:stretch>
            <a:fillRect l="-10000" r="-10000"/>
          </a:stretch>
        </a:blip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F50AF-0739-4E7A-B0AB-29E02DA9E5A8}">
      <dsp:nvSpPr>
        <dsp:cNvPr id="0" name=""/>
        <dsp:cNvSpPr/>
      </dsp:nvSpPr>
      <dsp:spPr>
        <a:xfrm>
          <a:off x="406142" y="1054"/>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Contrefaçon</a:t>
          </a:r>
        </a:p>
      </dsp:txBody>
      <dsp:txXfrm>
        <a:off x="406142" y="1054"/>
        <a:ext cx="1420973" cy="852584"/>
      </dsp:txXfrm>
    </dsp:sp>
    <dsp:sp modelId="{A3C57D71-BE4C-410C-ADD5-AD3390FB36EF}">
      <dsp:nvSpPr>
        <dsp:cNvPr id="0" name=""/>
        <dsp:cNvSpPr/>
      </dsp:nvSpPr>
      <dsp:spPr>
        <a:xfrm>
          <a:off x="1969213" y="1054"/>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Non-contrefaçon</a:t>
          </a:r>
        </a:p>
      </dsp:txBody>
      <dsp:txXfrm>
        <a:off x="1969213" y="1054"/>
        <a:ext cx="1420973" cy="852584"/>
      </dsp:txXfrm>
    </dsp:sp>
    <dsp:sp modelId="{7041811E-B8E4-454D-BB70-8E88B1F87934}">
      <dsp:nvSpPr>
        <dsp:cNvPr id="0" name=""/>
        <dsp:cNvSpPr/>
      </dsp:nvSpPr>
      <dsp:spPr>
        <a:xfrm>
          <a:off x="3532284" y="1054"/>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Mesures et injonctions</a:t>
          </a:r>
        </a:p>
      </dsp:txBody>
      <dsp:txXfrm>
        <a:off x="3532284" y="1054"/>
        <a:ext cx="1420973" cy="852584"/>
      </dsp:txXfrm>
    </dsp:sp>
    <dsp:sp modelId="{B45D35B1-0BB2-4AB6-9CC2-7CB778906142}">
      <dsp:nvSpPr>
        <dsp:cNvPr id="0" name=""/>
        <dsp:cNvSpPr/>
      </dsp:nvSpPr>
      <dsp:spPr>
        <a:xfrm>
          <a:off x="406142" y="995736"/>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Nullité</a:t>
          </a:r>
        </a:p>
      </dsp:txBody>
      <dsp:txXfrm>
        <a:off x="406142" y="995736"/>
        <a:ext cx="1420973" cy="852584"/>
      </dsp:txXfrm>
    </dsp:sp>
    <dsp:sp modelId="{08D718D1-25D1-44E2-9CA9-282FA6A5BD98}">
      <dsp:nvSpPr>
        <dsp:cNvPr id="0" name=""/>
        <dsp:cNvSpPr/>
      </dsp:nvSpPr>
      <dsp:spPr>
        <a:xfrm>
          <a:off x="1969213" y="995736"/>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Protection provisoire</a:t>
          </a:r>
        </a:p>
      </dsp:txBody>
      <dsp:txXfrm>
        <a:off x="1969213" y="995736"/>
        <a:ext cx="1420973" cy="852584"/>
      </dsp:txXfrm>
    </dsp:sp>
    <dsp:sp modelId="{4AF28733-0C7A-478C-976B-50BC3B7EFC18}">
      <dsp:nvSpPr>
        <dsp:cNvPr id="0" name=""/>
        <dsp:cNvSpPr/>
      </dsp:nvSpPr>
      <dsp:spPr>
        <a:xfrm>
          <a:off x="3532284" y="995736"/>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Utilisation d’une invention</a:t>
          </a:r>
        </a:p>
      </dsp:txBody>
      <dsp:txXfrm>
        <a:off x="3532284" y="995736"/>
        <a:ext cx="1420973" cy="852584"/>
      </dsp:txXfrm>
    </dsp:sp>
    <dsp:sp modelId="{CAF18789-7DDD-457F-9CE9-89AAB1D2CCB0}">
      <dsp:nvSpPr>
        <dsp:cNvPr id="0" name=""/>
        <dsp:cNvSpPr/>
      </dsp:nvSpPr>
      <dsp:spPr>
        <a:xfrm>
          <a:off x="1187677" y="1990417"/>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Licences de droit</a:t>
          </a:r>
        </a:p>
      </dsp:txBody>
      <dsp:txXfrm>
        <a:off x="1187677" y="1990417"/>
        <a:ext cx="1420973" cy="852584"/>
      </dsp:txXfrm>
    </dsp:sp>
    <dsp:sp modelId="{95F7F350-A3B6-44B8-91A5-F25B11A2D3A2}">
      <dsp:nvSpPr>
        <dsp:cNvPr id="0" name=""/>
        <dsp:cNvSpPr/>
      </dsp:nvSpPr>
      <dsp:spPr>
        <a:xfrm>
          <a:off x="2750748" y="1990417"/>
          <a:ext cx="1420973" cy="852584"/>
        </a:xfrm>
        <a:prstGeom prst="rect">
          <a:avLst/>
        </a:prstGeom>
        <a:solidFill>
          <a:srgbClr val="EE4D5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Décisions de l’OEB</a:t>
          </a:r>
        </a:p>
      </dsp:txBody>
      <dsp:txXfrm>
        <a:off x="2750748" y="1990417"/>
        <a:ext cx="1420973" cy="852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DF31A-16F7-4024-BFEB-D3E820E523BA}">
      <dsp:nvSpPr>
        <dsp:cNvPr id="0" name=""/>
        <dsp:cNvSpPr/>
      </dsp:nvSpPr>
      <dsp:spPr>
        <a:xfrm>
          <a:off x="4325444" y="2058"/>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2DF2173-AA90-4D41-87AD-B17D5652926A}">
      <dsp:nvSpPr>
        <dsp:cNvPr id="0" name=""/>
        <dsp:cNvSpPr/>
      </dsp:nvSpPr>
      <dsp:spPr>
        <a:xfrm>
          <a:off x="681" y="2058"/>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Désignation d’experts (liste auprès du Greffe)</a:t>
          </a:r>
        </a:p>
      </dsp:txBody>
      <dsp:txXfrm>
        <a:off x="19331" y="20708"/>
        <a:ext cx="4287462" cy="344751"/>
      </dsp:txXfrm>
    </dsp:sp>
    <dsp:sp modelId="{078FD9C5-D4DD-492A-8D5B-FB4900D36D83}">
      <dsp:nvSpPr>
        <dsp:cNvPr id="0" name=""/>
        <dsp:cNvSpPr/>
      </dsp:nvSpPr>
      <dsp:spPr>
        <a:xfrm>
          <a:off x="4325444" y="422315"/>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6520873-D010-4600-B865-4BD85E862CC6}">
      <dsp:nvSpPr>
        <dsp:cNvPr id="0" name=""/>
        <dsp:cNvSpPr/>
      </dsp:nvSpPr>
      <dsp:spPr>
        <a:xfrm>
          <a:off x="681" y="422315"/>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Mesures permettant de protéger les informations confidentielles</a:t>
          </a:r>
        </a:p>
      </dsp:txBody>
      <dsp:txXfrm>
        <a:off x="19331" y="440965"/>
        <a:ext cx="4287462" cy="344751"/>
      </dsp:txXfrm>
    </dsp:sp>
    <dsp:sp modelId="{00EC8276-0531-474E-B442-E1AF1F6089F0}">
      <dsp:nvSpPr>
        <dsp:cNvPr id="0" name=""/>
        <dsp:cNvSpPr/>
      </dsp:nvSpPr>
      <dsp:spPr>
        <a:xfrm>
          <a:off x="4325444" y="842571"/>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B94101B-D106-4627-88A8-39456242FD5E}">
      <dsp:nvSpPr>
        <dsp:cNvPr id="0" name=""/>
        <dsp:cNvSpPr/>
      </dsp:nvSpPr>
      <dsp:spPr>
        <a:xfrm>
          <a:off x="681" y="842571"/>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Ordonnances de production/conservation de preuves / communication d’informations</a:t>
          </a:r>
        </a:p>
      </dsp:txBody>
      <dsp:txXfrm>
        <a:off x="19331" y="861221"/>
        <a:ext cx="4287462" cy="344751"/>
      </dsp:txXfrm>
    </dsp:sp>
    <dsp:sp modelId="{897A04AD-BF34-4212-89C4-D5557DC4233D}">
      <dsp:nvSpPr>
        <dsp:cNvPr id="0" name=""/>
        <dsp:cNvSpPr/>
      </dsp:nvSpPr>
      <dsp:spPr>
        <a:xfrm>
          <a:off x="4325444" y="1262828"/>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238E2C0-39AA-48AE-893F-5A40EA4AF797}">
      <dsp:nvSpPr>
        <dsp:cNvPr id="0" name=""/>
        <dsp:cNvSpPr/>
      </dsp:nvSpPr>
      <dsp:spPr>
        <a:xfrm>
          <a:off x="681" y="1262828"/>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Décisions de gel</a:t>
          </a:r>
        </a:p>
      </dsp:txBody>
      <dsp:txXfrm>
        <a:off x="19331" y="1281478"/>
        <a:ext cx="4287462" cy="344751"/>
      </dsp:txXfrm>
    </dsp:sp>
    <dsp:sp modelId="{E6A9F014-F690-4E62-9A22-F680D3D4E1DC}">
      <dsp:nvSpPr>
        <dsp:cNvPr id="0" name=""/>
        <dsp:cNvSpPr/>
      </dsp:nvSpPr>
      <dsp:spPr>
        <a:xfrm>
          <a:off x="4325444" y="1683084"/>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963433-5327-4D2A-B909-CB20B85486DE}">
      <dsp:nvSpPr>
        <dsp:cNvPr id="0" name=""/>
        <dsp:cNvSpPr/>
      </dsp:nvSpPr>
      <dsp:spPr>
        <a:xfrm>
          <a:off x="681" y="1683084"/>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Mesures provisoires et conservatoires</a:t>
          </a:r>
        </a:p>
      </dsp:txBody>
      <dsp:txXfrm>
        <a:off x="19331" y="1701734"/>
        <a:ext cx="4287462" cy="344751"/>
      </dsp:txXfrm>
    </dsp:sp>
    <dsp:sp modelId="{86FE7E33-564E-4E39-9EF8-B1A3024838EB}">
      <dsp:nvSpPr>
        <dsp:cNvPr id="0" name=""/>
        <dsp:cNvSpPr/>
      </dsp:nvSpPr>
      <dsp:spPr>
        <a:xfrm>
          <a:off x="4325444" y="2103340"/>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18806AC-A5C9-4ED8-B61C-2272294704AD}">
      <dsp:nvSpPr>
        <dsp:cNvPr id="0" name=""/>
        <dsp:cNvSpPr/>
      </dsp:nvSpPr>
      <dsp:spPr>
        <a:xfrm>
          <a:off x="681" y="2103340"/>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Injonctions (permanentes)</a:t>
          </a:r>
        </a:p>
      </dsp:txBody>
      <dsp:txXfrm>
        <a:off x="19331" y="2121990"/>
        <a:ext cx="4287462" cy="344751"/>
      </dsp:txXfrm>
    </dsp:sp>
    <dsp:sp modelId="{E218BAF8-2C63-4B64-B7A7-8D3DAC848966}">
      <dsp:nvSpPr>
        <dsp:cNvPr id="0" name=""/>
        <dsp:cNvSpPr/>
      </dsp:nvSpPr>
      <dsp:spPr>
        <a:xfrm>
          <a:off x="4325444" y="2523597"/>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34482B7-F426-4B76-BA7C-7613C3F8C69D}">
      <dsp:nvSpPr>
        <dsp:cNvPr id="0" name=""/>
        <dsp:cNvSpPr/>
      </dsp:nvSpPr>
      <dsp:spPr>
        <a:xfrm>
          <a:off x="681" y="2523597"/>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Sanctions classiques en cas de contrefaçon</a:t>
          </a:r>
        </a:p>
      </dsp:txBody>
      <dsp:txXfrm>
        <a:off x="19331" y="2542247"/>
        <a:ext cx="4287462" cy="344751"/>
      </dsp:txXfrm>
    </dsp:sp>
    <dsp:sp modelId="{F7BA41F4-D203-40E0-AE6E-D019DD2154CD}">
      <dsp:nvSpPr>
        <dsp:cNvPr id="0" name=""/>
        <dsp:cNvSpPr/>
      </dsp:nvSpPr>
      <dsp:spPr>
        <a:xfrm>
          <a:off x="4325444" y="2943853"/>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3CE810-C7DB-4E27-8FEF-E7745A5D1C53}">
      <dsp:nvSpPr>
        <dsp:cNvPr id="0" name=""/>
        <dsp:cNvSpPr/>
      </dsp:nvSpPr>
      <dsp:spPr>
        <a:xfrm>
          <a:off x="681" y="2943853"/>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Décision sur la validité d’un brevet</a:t>
          </a:r>
        </a:p>
      </dsp:txBody>
      <dsp:txXfrm>
        <a:off x="19331" y="2962503"/>
        <a:ext cx="4287462" cy="344751"/>
      </dsp:txXfrm>
    </dsp:sp>
    <dsp:sp modelId="{E93C029E-338B-4C11-888A-8A7E14A72E83}">
      <dsp:nvSpPr>
        <dsp:cNvPr id="0" name=""/>
        <dsp:cNvSpPr/>
      </dsp:nvSpPr>
      <dsp:spPr>
        <a:xfrm>
          <a:off x="4325444" y="3364109"/>
          <a:ext cx="3781400" cy="382051"/>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B896B59-014F-42D9-859D-8534A7AA7014}">
      <dsp:nvSpPr>
        <dsp:cNvPr id="0" name=""/>
        <dsp:cNvSpPr/>
      </dsp:nvSpPr>
      <dsp:spPr>
        <a:xfrm>
          <a:off x="681" y="3364109"/>
          <a:ext cx="4324762" cy="38205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Octroi de dommages-intérêts</a:t>
          </a:r>
        </a:p>
      </dsp:txBody>
      <dsp:txXfrm>
        <a:off x="19331" y="3382759"/>
        <a:ext cx="4287462" cy="3447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290F-2C0B-4666-9388-54A63A49D75B}" type="datetimeFigureOut">
              <a:rPr lang="fr-FR" smtClean="0"/>
              <a:t>18/07/2022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43C47-B767-4642-95F4-CDA4ED064B83}" type="slidenum">
              <a:rPr lang="fr-FR" smtClean="0"/>
              <a:t>‹N°›</a:t>
            </a:fld>
            <a:endParaRPr lang="fr-FR"/>
          </a:p>
        </p:txBody>
      </p:sp>
    </p:spTree>
    <p:extLst>
      <p:ext uri="{BB962C8B-B14F-4D97-AF65-F5344CB8AC3E}">
        <p14:creationId xmlns:p14="http://schemas.microsoft.com/office/powerpoint/2010/main" val="184609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En 2012 : Règlement (UE) n° 1257/2012 : Brevet à effet unitaire (pas un brevet de l’Union européenne) avec une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protection identique dans tous les Etats participants</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En 2013 : l’Accord relatif à une juridiction unifiée du brevet 2013/C 17</a:t>
            </a:r>
            <a:r>
              <a:rPr lang="fr-FR" sz="1200" b="1" dirty="0">
                <a:effectLst/>
                <a:latin typeface="Calibri" panose="020F0502020204030204" pitchFamily="34" charset="0"/>
                <a:ea typeface="Calibri" panose="020F0502020204030204" pitchFamily="34" charset="0"/>
                <a:cs typeface="Times New Roman" panose="02020603050405020304" pitchFamily="18" charset="0"/>
              </a:rPr>
              <a:t>(BEU) </a:t>
            </a:r>
            <a:r>
              <a:rPr lang="fr-FR" sz="1200" dirty="0">
                <a:effectLst/>
                <a:latin typeface="Calibri" panose="020F0502020204030204" pitchFamily="34" charset="0"/>
                <a:ea typeface="Calibri" panose="020F0502020204030204" pitchFamily="34" charset="0"/>
                <a:cs typeface="Times New Roman" panose="02020603050405020304" pitchFamily="18" charset="0"/>
              </a:rPr>
              <a:t>5/01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(JUB)</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Coopération renforcée dans le domaine de la création d’une protection unitaire conférée par un brevet. </a:t>
            </a:r>
          </a:p>
          <a:p>
            <a:pPr algn="just"/>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JUB : saga à la James Bond / Mission Impossible : des doutes subsistaient quant à la faisabilité de la JUB (pour des raisons variées – politiques (Brexit), administratives, juridiques etc.).</a:t>
            </a:r>
          </a:p>
          <a:p>
            <a:pPr algn="just"/>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Ces deux sujets sont aujourd’hui au cœur de l’actualité du droit des brevets car la naissance de la JUB a désormais été actée :</a:t>
            </a:r>
          </a:p>
          <a:p>
            <a:pPr algn="just"/>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b="1" dirty="0">
                <a:effectLst/>
                <a:latin typeface="Calibri" panose="020F0502020204030204" pitchFamily="34" charset="0"/>
                <a:ea typeface="Calibri" panose="020F0502020204030204" pitchFamily="34" charset="0"/>
                <a:cs typeface="Times New Roman" panose="02020603050405020304" pitchFamily="18" charset="0"/>
              </a:rPr>
              <a:t>Le 18 janvier 2022</a:t>
            </a:r>
            <a:r>
              <a:rPr lang="fr-FR" sz="1200" dirty="0">
                <a:effectLst/>
                <a:latin typeface="Calibri" panose="020F0502020204030204" pitchFamily="34" charset="0"/>
                <a:ea typeface="Calibri" panose="020F0502020204030204" pitchFamily="34" charset="0"/>
                <a:cs typeface="Times New Roman" panose="02020603050405020304" pitchFamily="18" charset="0"/>
              </a:rPr>
              <a:t>, l’Autriche a ratifiée le PPA (Protocol to the Agreement on a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Unified</a:t>
            </a:r>
            <a:r>
              <a:rPr lang="fr-FR" sz="1200" dirty="0">
                <a:effectLst/>
                <a:latin typeface="Calibri" panose="020F0502020204030204" pitchFamily="34" charset="0"/>
                <a:ea typeface="Calibri" panose="020F0502020204030204" pitchFamily="34" charset="0"/>
                <a:cs typeface="Times New Roman" panose="02020603050405020304" pitchFamily="18" charset="0"/>
              </a:rPr>
              <a:t> Patent Court on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provisional</a:t>
            </a:r>
            <a:r>
              <a:rPr lang="fr-FR" sz="1200" dirty="0">
                <a:effectLst/>
                <a:latin typeface="Calibri" panose="020F0502020204030204" pitchFamily="34" charset="0"/>
                <a:ea typeface="Calibri" panose="020F0502020204030204" pitchFamily="34" charset="0"/>
                <a:cs typeface="Times New Roman" panose="02020603050405020304" pitchFamily="18" charset="0"/>
              </a:rPr>
              <a:t> application -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protocole sur l’application provisoire de l’accord sur la Juridiction Unifiée du Brevet</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L’objectif du PPA est de permettre une transition plus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soft </a:t>
            </a:r>
            <a:r>
              <a:rPr lang="fr-FR" sz="1200" dirty="0">
                <a:effectLst/>
                <a:latin typeface="Calibri" panose="020F0502020204030204" pitchFamily="34" charset="0"/>
                <a:ea typeface="Calibri" panose="020F0502020204030204" pitchFamily="34" charset="0"/>
                <a:cs typeface="Times New Roman" panose="02020603050405020304" pitchFamily="18" charset="0"/>
              </a:rPr>
              <a:t>lors de la mise en place de la JUB. Pour entrer dans cette phase préparatoire, la signature du PPA par 13 Etats contractants était nécessaire. L’Autriche a été le 13</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fr-FR" sz="1200" dirty="0">
                <a:effectLst/>
                <a:latin typeface="Calibri" panose="020F0502020204030204" pitchFamily="34" charset="0"/>
                <a:ea typeface="Calibri" panose="020F0502020204030204" pitchFamily="34" charset="0"/>
                <a:cs typeface="Times New Roman" panose="02020603050405020304" pitchFamily="18" charset="0"/>
              </a:rPr>
              <a:t> pays à ratifier ce PPA.</a:t>
            </a:r>
          </a:p>
          <a:p>
            <a:pPr algn="just"/>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Conséquence :</a:t>
            </a:r>
          </a:p>
          <a:p>
            <a:pPr algn="just"/>
            <a:r>
              <a:rPr lang="fr-FR" sz="1200" b="1" dirty="0">
                <a:effectLst/>
                <a:latin typeface="Calibri" panose="020F0502020204030204" pitchFamily="34" charset="0"/>
                <a:ea typeface="Calibri" panose="020F0502020204030204" pitchFamily="34" charset="0"/>
                <a:cs typeface="Times New Roman" panose="02020603050405020304" pitchFamily="18" charset="0"/>
              </a:rPr>
              <a:t>Cette ratification marque officiellement la naissance de la JUB. </a:t>
            </a:r>
          </a:p>
          <a:p>
            <a:pPr algn="just"/>
            <a:r>
              <a:rPr lang="fr-FR" sz="1200" b="1" dirty="0">
                <a:effectLst/>
                <a:latin typeface="Calibri" panose="020F0502020204030204" pitchFamily="34" charset="0"/>
                <a:ea typeface="Calibri" panose="020F0502020204030204" pitchFamily="34" charset="0"/>
                <a:cs typeface="Times New Roman" panose="02020603050405020304" pitchFamily="18" charset="0"/>
              </a:rPr>
              <a:t>L’entrée en vigueur de cet accord marque, pour sa part, l’applicabilité du Règlement UE n° 1257/2012 sur le brevet européen à effet unitaire.</a:t>
            </a:r>
          </a:p>
          <a:p>
            <a:pPr algn="just"/>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b="1" dirty="0">
                <a:effectLst/>
                <a:latin typeface="Calibri" panose="020F0502020204030204" pitchFamily="34" charset="0"/>
                <a:ea typeface="Calibri" panose="020F0502020204030204" pitchFamily="34" charset="0"/>
                <a:cs typeface="Times New Roman" panose="02020603050405020304" pitchFamily="18" charset="0"/>
              </a:rPr>
              <a:t>Prise de conscience par les entreprises françaises nécessaires, car très impactant.</a:t>
            </a:r>
          </a:p>
          <a:p>
            <a:endParaRPr lang="fr-FR" dirty="0"/>
          </a:p>
        </p:txBody>
      </p:sp>
      <p:sp>
        <p:nvSpPr>
          <p:cNvPr id="4" name="Espace réservé du numéro de diapositive 3"/>
          <p:cNvSpPr>
            <a:spLocks noGrp="1"/>
          </p:cNvSpPr>
          <p:nvPr>
            <p:ph type="sldNum" sz="quarter" idx="5"/>
          </p:nvPr>
        </p:nvSpPr>
        <p:spPr/>
        <p:txBody>
          <a:bodyPr/>
          <a:lstStyle/>
          <a:p>
            <a:fld id="{DF443C47-B767-4642-95F4-CDA4ED064B83}" type="slidenum">
              <a:rPr lang="fr-FR" smtClean="0"/>
              <a:t>1</a:t>
            </a:fld>
            <a:endParaRPr lang="fr-FR"/>
          </a:p>
        </p:txBody>
      </p:sp>
    </p:spTree>
    <p:extLst>
      <p:ext uri="{BB962C8B-B14F-4D97-AF65-F5344CB8AC3E}">
        <p14:creationId xmlns:p14="http://schemas.microsoft.com/office/powerpoint/2010/main" val="48263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indent="0">
              <a:buFontTx/>
              <a:buNone/>
            </a:pPr>
            <a:r>
              <a:rPr lang="fr-FR" sz="1200" u="none" dirty="0">
                <a:solidFill>
                  <a:srgbClr val="EEECE1"/>
                </a:solidFill>
                <a:latin typeface="Georgia" panose="02040502050405020303" pitchFamily="18" charset="0"/>
              </a:rPr>
              <a:t>Sanctions classiques en cas de contrefaçon (Article 64 AJUB) : rappel des produits, élimination du caractère litigieux, mise à l’écart définitive des produits de circuits commerciaux, destruction (aux frais du contrefacteur)</a:t>
            </a:r>
          </a:p>
          <a:p>
            <a:pPr marL="0" indent="0">
              <a:buFontTx/>
              <a:buNone/>
            </a:pPr>
            <a:endParaRPr lang="fr-FR" sz="1200" u="none" dirty="0">
              <a:solidFill>
                <a:srgbClr val="EEECE1"/>
              </a:solidFill>
              <a:latin typeface="Georgia" panose="02040502050405020303" pitchFamily="18" charset="0"/>
            </a:endParaRPr>
          </a:p>
          <a:p>
            <a:pPr marL="0" indent="0">
              <a:buFontTx/>
              <a:buNone/>
            </a:pPr>
            <a:r>
              <a:rPr lang="fr-FR" sz="1200" b="1" u="none" dirty="0">
                <a:solidFill>
                  <a:srgbClr val="EEECE1"/>
                </a:solidFill>
                <a:latin typeface="Georgia" panose="02040502050405020303" pitchFamily="18" charset="0"/>
              </a:rPr>
              <a:t>Article 82 : les décisions et ordonnances sont exécutoires dans tout Etat membre contractant et portent la formule exécutoire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EEECE1"/>
              </a:solidFill>
              <a:effectLst/>
              <a:uLnTx/>
              <a:uFillTx/>
              <a:latin typeface="Georgia" panose="02040502050405020303" pitchFamily="18" charset="0"/>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10</a:t>
            </a:fld>
            <a:endParaRPr lang="fr-FR"/>
          </a:p>
        </p:txBody>
      </p:sp>
    </p:spTree>
    <p:extLst>
      <p:ext uri="{BB962C8B-B14F-4D97-AF65-F5344CB8AC3E}">
        <p14:creationId xmlns:p14="http://schemas.microsoft.com/office/powerpoint/2010/main" val="219345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Le tribunal de première instance (TPI)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Des divisions locales et régionales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Une division centrale : Paris, </a:t>
            </a:r>
            <a:r>
              <a:rPr kumimoji="0" lang="fr-FR" sz="1200" b="1" i="0" u="none" strike="noStrike" kern="1200" cap="none" spc="0" normalizeH="0" baseline="0" noProof="0" dirty="0">
                <a:ln>
                  <a:noFill/>
                </a:ln>
                <a:solidFill>
                  <a:srgbClr val="000000"/>
                </a:solidFill>
                <a:effectLst/>
                <a:uLnTx/>
                <a:uFillTx/>
                <a:latin typeface="Calibri"/>
              </a:rPr>
              <a:t>et des « filiales » à Munich et à Milan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Il n’est pas encore sûr où vont se trouver ces divisions (notamment en raison du Brexit)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psychodrame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La cour d’appel :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Luxembourg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Deux centres de médiation et d’arbitrage </a:t>
            </a:r>
            <a:r>
              <a:rPr kumimoji="0" lang="fr-FR" sz="1200" b="0" i="0" u="none" strike="noStrike" kern="1200" cap="none" spc="0" normalizeH="0" baseline="0" noProof="0" dirty="0">
                <a:ln>
                  <a:noFill/>
                </a:ln>
                <a:solidFill>
                  <a:srgbClr val="000000"/>
                </a:solidFill>
                <a:effectLst/>
                <a:uLnTx/>
                <a:uFillTx/>
                <a:latin typeface="Calibri"/>
              </a:rPr>
              <a:t>: Lisbonne et Ljubljana (art. 35 AJUB).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Un centre de formation </a:t>
            </a:r>
            <a:r>
              <a:rPr kumimoji="0" lang="fr-FR" sz="1200" b="0" i="0" u="none" strike="noStrike" kern="1200" cap="none" spc="0" normalizeH="0" baseline="0" noProof="0" dirty="0">
                <a:ln>
                  <a:noFill/>
                </a:ln>
                <a:solidFill>
                  <a:srgbClr val="000000"/>
                </a:solidFill>
                <a:effectLst/>
                <a:uLnTx/>
                <a:uFillTx/>
                <a:latin typeface="Calibri"/>
              </a:rPr>
              <a:t>: Budapest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L’absence de contrôle par une « cour suprême » : concession aux britanniques – sans doute un sujet essentiel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11</a:t>
            </a:fld>
            <a:endParaRPr lang="fr-FR"/>
          </a:p>
        </p:txBody>
      </p:sp>
    </p:spTree>
    <p:extLst>
      <p:ext uri="{BB962C8B-B14F-4D97-AF65-F5344CB8AC3E}">
        <p14:creationId xmlns:p14="http://schemas.microsoft.com/office/powerpoint/2010/main" val="24310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Tx/>
              <a:buNone/>
            </a:pPr>
            <a:r>
              <a:rPr lang="fr-FR" sz="1200" u="none" dirty="0">
                <a:solidFill>
                  <a:srgbClr val="EEECE1"/>
                </a:solidFill>
                <a:latin typeface="Georgia" panose="02040502050405020303" pitchFamily="18" charset="0"/>
              </a:rPr>
              <a:t>Les langues des divisions locales :</a:t>
            </a:r>
          </a:p>
          <a:p>
            <a:pPr marL="171450" lvl="0" indent="-171450">
              <a:buFontTx/>
              <a:buChar char="-"/>
            </a:pPr>
            <a:r>
              <a:rPr lang="fr-FR" sz="1200" b="1" u="none" dirty="0">
                <a:solidFill>
                  <a:srgbClr val="EEECE1"/>
                </a:solidFill>
                <a:latin typeface="Georgia" panose="02040502050405020303" pitchFamily="18" charset="0"/>
              </a:rPr>
              <a:t>France (en trois langues DE, FR et EN)</a:t>
            </a:r>
          </a:p>
          <a:p>
            <a:pPr marL="171450" lvl="0" indent="-171450">
              <a:buFontTx/>
              <a:buChar char="-"/>
            </a:pPr>
            <a:r>
              <a:rPr lang="fr-FR" sz="1200" u="none" dirty="0">
                <a:solidFill>
                  <a:srgbClr val="EEECE1"/>
                </a:solidFill>
                <a:latin typeface="Georgia" panose="02040502050405020303" pitchFamily="18" charset="0"/>
              </a:rPr>
              <a:t>Finlande (en trois langues EN, finois, suédois)</a:t>
            </a:r>
          </a:p>
          <a:p>
            <a:pPr marL="171450" lvl="0" indent="-171450">
              <a:buFontTx/>
              <a:buChar char="-"/>
            </a:pPr>
            <a:r>
              <a:rPr lang="fr-FR" sz="1200" u="none" dirty="0">
                <a:solidFill>
                  <a:srgbClr val="EEECE1"/>
                </a:solidFill>
                <a:latin typeface="Georgia" panose="02040502050405020303" pitchFamily="18" charset="0"/>
              </a:rPr>
              <a:t>Danemark (en EN et danois)</a:t>
            </a:r>
          </a:p>
          <a:p>
            <a:pPr marL="171450" lvl="0" indent="-171450">
              <a:buFontTx/>
              <a:buChar char="-"/>
            </a:pPr>
            <a:r>
              <a:rPr lang="fr-FR" sz="1200" u="none" dirty="0">
                <a:solidFill>
                  <a:srgbClr val="EEECE1"/>
                </a:solidFill>
                <a:latin typeface="Georgia" panose="02040502050405020303" pitchFamily="18" charset="0"/>
              </a:rPr>
              <a:t>Pays-Bas (en EN et NL)</a:t>
            </a:r>
          </a:p>
          <a:p>
            <a:pPr marL="171450" lvl="0" indent="-171450">
              <a:buFontTx/>
              <a:buChar char="-"/>
            </a:pPr>
            <a:r>
              <a:rPr lang="fr-FR" sz="1200" u="none" dirty="0">
                <a:solidFill>
                  <a:srgbClr val="EEECE1"/>
                </a:solidFill>
                <a:latin typeface="Georgia" panose="02040502050405020303" pitchFamily="18" charset="0"/>
              </a:rPr>
              <a:t>4 divisions en Allemagne (!) (en DE et EN)</a:t>
            </a:r>
          </a:p>
          <a:p>
            <a:pPr marL="171450" lvl="0" indent="-171450">
              <a:buFontTx/>
              <a:buChar char="-"/>
            </a:pPr>
            <a:r>
              <a:rPr lang="fr-FR" sz="1200" u="none" dirty="0">
                <a:solidFill>
                  <a:srgbClr val="EEECE1"/>
                </a:solidFill>
                <a:latin typeface="Georgia" panose="02040502050405020303" pitchFamily="18" charset="0"/>
              </a:rPr>
              <a:t>Belgique (en DE, EN, FR, NL)</a:t>
            </a:r>
          </a:p>
          <a:p>
            <a:pPr marL="171450" lvl="0" indent="-171450">
              <a:buFontTx/>
              <a:buChar char="-"/>
            </a:pPr>
            <a:r>
              <a:rPr lang="fr-FR" sz="1200" u="none" dirty="0">
                <a:solidFill>
                  <a:srgbClr val="EEECE1"/>
                </a:solidFill>
                <a:latin typeface="Georgia" panose="02040502050405020303" pitchFamily="18" charset="0"/>
              </a:rPr>
              <a:t>Autriche (en DE, EN)</a:t>
            </a:r>
          </a:p>
          <a:p>
            <a:pPr marL="171450" lvl="0" indent="-171450">
              <a:buFontTx/>
              <a:buChar char="-"/>
            </a:pPr>
            <a:r>
              <a:rPr lang="fr-FR" sz="1200" u="none" dirty="0">
                <a:solidFill>
                  <a:srgbClr val="EEECE1"/>
                </a:solidFill>
                <a:latin typeface="Georgia" panose="02040502050405020303" pitchFamily="18" charset="0"/>
              </a:rPr>
              <a:t>Italie (en IT et EN)</a:t>
            </a:r>
          </a:p>
          <a:p>
            <a:pPr marL="171450" lvl="0" indent="-171450">
              <a:buFontTx/>
              <a:buChar char="-"/>
            </a:pPr>
            <a:endParaRPr lang="fr-FR" sz="1200" u="none" dirty="0">
              <a:solidFill>
                <a:srgbClr val="EEECE1"/>
              </a:solidFill>
              <a:latin typeface="Georgia" panose="02040502050405020303" pitchFamily="18" charset="0"/>
            </a:endParaRPr>
          </a:p>
          <a:p>
            <a:pPr marL="0" lvl="0" indent="0">
              <a:buFontTx/>
              <a:buNone/>
            </a:pPr>
            <a:r>
              <a:rPr lang="fr-FR" sz="1200" u="none" dirty="0">
                <a:solidFill>
                  <a:srgbClr val="EEECE1"/>
                </a:solidFill>
                <a:latin typeface="Georgia" panose="02040502050405020303" pitchFamily="18" charset="0"/>
              </a:rPr>
              <a:t>Les langues devant la division centrale seront DE, FR et 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EEECE1"/>
              </a:solidFill>
              <a:effectLst/>
              <a:uLnTx/>
              <a:uFillTx/>
              <a:latin typeface="Georgia" panose="02040502050405020303" pitchFamily="18" charset="0"/>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12</a:t>
            </a:fld>
            <a:endParaRPr lang="fr-FR"/>
          </a:p>
        </p:txBody>
      </p:sp>
    </p:spTree>
    <p:extLst>
      <p:ext uri="{BB962C8B-B14F-4D97-AF65-F5344CB8AC3E}">
        <p14:creationId xmlns:p14="http://schemas.microsoft.com/office/powerpoint/2010/main" val="271418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13</a:t>
            </a:fld>
            <a:endParaRPr lang="fr-FR"/>
          </a:p>
        </p:txBody>
      </p:sp>
    </p:spTree>
    <p:extLst>
      <p:ext uri="{BB962C8B-B14F-4D97-AF65-F5344CB8AC3E}">
        <p14:creationId xmlns:p14="http://schemas.microsoft.com/office/powerpoint/2010/main" val="355156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14</a:t>
            </a:fld>
            <a:endParaRPr lang="fr-FR"/>
          </a:p>
        </p:txBody>
      </p:sp>
    </p:spTree>
    <p:extLst>
      <p:ext uri="{BB962C8B-B14F-4D97-AF65-F5344CB8AC3E}">
        <p14:creationId xmlns:p14="http://schemas.microsoft.com/office/powerpoint/2010/main" val="301249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Débat sur la légalité de la JUB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386282" lvl="3" indent="-249042" algn="just">
              <a:buSzPct val="60000"/>
              <a:buFont typeface="Wingdings" panose="05000000000000000000" pitchFamily="2" charset="2"/>
              <a:buChar char="q"/>
              <a:defRPr/>
            </a:pPr>
            <a:r>
              <a:rPr lang="fr-FR" sz="1542" kern="0" dirty="0">
                <a:solidFill>
                  <a:srgbClr val="EEECE1"/>
                </a:solidFill>
                <a:latin typeface="Arial Nova Cond Light" panose="020B0306020202020204" pitchFamily="34" charset="0"/>
              </a:rPr>
              <a:t>L’étendue du rôle du Juge technique ?</a:t>
            </a:r>
          </a:p>
          <a:p>
            <a:pPr marL="1386282" lvl="3" indent="-249042" algn="just">
              <a:buSzPct val="60000"/>
              <a:buFont typeface="Wingdings" panose="05000000000000000000" pitchFamily="2" charset="2"/>
              <a:buChar char="q"/>
              <a:defRPr/>
            </a:pPr>
            <a:endParaRPr lang="fr-FR" sz="453" kern="0" dirty="0">
              <a:solidFill>
                <a:srgbClr val="EEECE1"/>
              </a:solidFill>
              <a:latin typeface="Arial Nova Cond Light" panose="020B0306020202020204" pitchFamily="34" charset="0"/>
            </a:endParaRPr>
          </a:p>
          <a:p>
            <a:pPr marL="1386282" lvl="3" indent="-249042" algn="just">
              <a:buSzPct val="60000"/>
              <a:buFont typeface="Wingdings" panose="05000000000000000000" pitchFamily="2" charset="2"/>
              <a:buChar char="q"/>
              <a:defRPr/>
            </a:pPr>
            <a:r>
              <a:rPr lang="fr-FR" sz="1542" kern="0" dirty="0">
                <a:solidFill>
                  <a:srgbClr val="EEECE1"/>
                </a:solidFill>
                <a:latin typeface="Arial Nova Cond Light" panose="020B0306020202020204" pitchFamily="34" charset="0"/>
              </a:rPr>
              <a:t>Témoignages oraux ?</a:t>
            </a:r>
          </a:p>
          <a:p>
            <a:pPr marL="1551830" lvl="4" algn="just">
              <a:buSzPct val="60000"/>
              <a:defRPr/>
            </a:pPr>
            <a:endParaRPr lang="fr-FR" sz="453" kern="0" dirty="0">
              <a:solidFill>
                <a:srgbClr val="EEECE1"/>
              </a:solidFill>
              <a:latin typeface="Arial Nova Cond Light" panose="020B0306020202020204" pitchFamily="34" charset="0"/>
            </a:endParaRPr>
          </a:p>
          <a:p>
            <a:pPr marL="1551830" lvl="4" algn="just">
              <a:buSzPct val="60000"/>
              <a:defRPr/>
            </a:pPr>
            <a:r>
              <a:rPr lang="fr-FR" sz="1451" kern="0" dirty="0">
                <a:solidFill>
                  <a:srgbClr val="EEECE1"/>
                </a:solidFill>
                <a:latin typeface="Arial Nova Cond Light" panose="020B0306020202020204" pitchFamily="34" charset="0"/>
              </a:rPr>
              <a:t>« </a:t>
            </a:r>
            <a:r>
              <a:rPr lang="fr-FR" sz="1451" i="1" kern="0" dirty="0" err="1">
                <a:solidFill>
                  <a:srgbClr val="EEECE1"/>
                </a:solidFill>
                <a:latin typeface="Arial Nova Cond Light" panose="020B0306020202020204" pitchFamily="34" charset="0"/>
              </a:rPr>
              <a:t>Any</a:t>
            </a:r>
            <a:r>
              <a:rPr lang="fr-FR" sz="1451" i="1" kern="0" dirty="0">
                <a:solidFill>
                  <a:srgbClr val="EEECE1"/>
                </a:solidFill>
                <a:latin typeface="Arial Nova Cond Light" panose="020B0306020202020204" pitchFamily="34" charset="0"/>
              </a:rPr>
              <a:t> party </a:t>
            </a:r>
            <a:r>
              <a:rPr lang="fr-FR" sz="1451" i="1" kern="0" dirty="0" err="1">
                <a:solidFill>
                  <a:srgbClr val="EEECE1"/>
                </a:solidFill>
                <a:latin typeface="Arial Nova Cond Light" panose="020B0306020202020204" pitchFamily="34" charset="0"/>
              </a:rPr>
              <a:t>may</a:t>
            </a:r>
            <a:r>
              <a:rPr lang="fr-FR" sz="1451" i="1" kern="0" dirty="0">
                <a:solidFill>
                  <a:srgbClr val="EEECE1"/>
                </a:solidFill>
                <a:latin typeface="Arial Nova Cond Light" panose="020B0306020202020204" pitchFamily="34" charset="0"/>
              </a:rPr>
              <a:t> </a:t>
            </a:r>
            <a:r>
              <a:rPr lang="fr-FR" sz="1451" i="1" kern="0" dirty="0" err="1">
                <a:solidFill>
                  <a:srgbClr val="EEECE1"/>
                </a:solidFill>
                <a:latin typeface="Arial Nova Cond Light" panose="020B0306020202020204" pitchFamily="34" charset="0"/>
              </a:rPr>
              <a:t>also</a:t>
            </a:r>
            <a:r>
              <a:rPr lang="fr-FR" sz="1451" i="1" kern="0" dirty="0">
                <a:solidFill>
                  <a:srgbClr val="EEECE1"/>
                </a:solidFill>
                <a:latin typeface="Arial Nova Cond Light" panose="020B0306020202020204" pitchFamily="34" charset="0"/>
              </a:rPr>
              <a:t> </a:t>
            </a:r>
            <a:r>
              <a:rPr lang="fr-FR" sz="1451" i="1" kern="0" dirty="0" err="1">
                <a:solidFill>
                  <a:srgbClr val="EEECE1"/>
                </a:solidFill>
                <a:latin typeface="Arial Nova Cond Light" panose="020B0306020202020204" pitchFamily="34" charset="0"/>
              </a:rPr>
              <a:t>offer</a:t>
            </a:r>
            <a:r>
              <a:rPr lang="fr-FR" sz="1451" i="1" kern="0" dirty="0">
                <a:solidFill>
                  <a:srgbClr val="EEECE1"/>
                </a:solidFill>
                <a:latin typeface="Arial Nova Cond Light" panose="020B0306020202020204" pitchFamily="34" charset="0"/>
              </a:rPr>
              <a:t> oral </a:t>
            </a:r>
            <a:r>
              <a:rPr lang="fr-FR" sz="1451" i="1" kern="0" dirty="0" err="1">
                <a:solidFill>
                  <a:srgbClr val="EEECE1"/>
                </a:solidFill>
                <a:latin typeface="Arial Nova Cond Light" panose="020B0306020202020204" pitchFamily="34" charset="0"/>
              </a:rPr>
              <a:t>witness</a:t>
            </a:r>
            <a:r>
              <a:rPr lang="fr-FR" sz="1451" i="1" kern="0" dirty="0">
                <a:solidFill>
                  <a:srgbClr val="EEECE1"/>
                </a:solidFill>
                <a:latin typeface="Arial Nova Cond Light" panose="020B0306020202020204" pitchFamily="34" charset="0"/>
              </a:rPr>
              <a:t> </a:t>
            </a:r>
            <a:r>
              <a:rPr lang="fr-FR" sz="1451" i="1" kern="0" dirty="0" err="1">
                <a:solidFill>
                  <a:srgbClr val="EEECE1"/>
                </a:solidFill>
                <a:latin typeface="Arial Nova Cond Light" panose="020B0306020202020204" pitchFamily="34" charset="0"/>
              </a:rPr>
              <a:t>evidence</a:t>
            </a:r>
            <a:r>
              <a:rPr lang="fr-FR" sz="1451" kern="0" dirty="0">
                <a:solidFill>
                  <a:srgbClr val="EEECE1"/>
                </a:solidFill>
                <a:latin typeface="Arial Nova Cond Light" panose="020B0306020202020204" pitchFamily="34" charset="0"/>
              </a:rPr>
              <a:t> » - Rule of </a:t>
            </a:r>
            <a:r>
              <a:rPr lang="fr-FR" sz="1451" kern="0" dirty="0" err="1">
                <a:solidFill>
                  <a:srgbClr val="EEECE1"/>
                </a:solidFill>
                <a:latin typeface="Arial Nova Cond Light" panose="020B0306020202020204" pitchFamily="34" charset="0"/>
              </a:rPr>
              <a:t>procedure</a:t>
            </a:r>
            <a:r>
              <a:rPr lang="fr-FR" sz="1451" kern="0" dirty="0">
                <a:solidFill>
                  <a:srgbClr val="EEECE1"/>
                </a:solidFill>
                <a:latin typeface="Arial Nova Cond Light" panose="020B0306020202020204" pitchFamily="34" charset="0"/>
              </a:rPr>
              <a:t>, </a:t>
            </a:r>
            <a:r>
              <a:rPr lang="fr-FR" sz="1451" kern="0" dirty="0" err="1">
                <a:solidFill>
                  <a:srgbClr val="EEECE1"/>
                </a:solidFill>
                <a:latin typeface="Arial Nova Cond Light" panose="020B0306020202020204" pitchFamily="34" charset="0"/>
              </a:rPr>
              <a:t>règl</a:t>
            </a:r>
            <a:r>
              <a:rPr lang="fr-FR" sz="1451" kern="0" dirty="0">
                <a:solidFill>
                  <a:srgbClr val="EEECE1"/>
                </a:solidFill>
                <a:latin typeface="Arial Nova Cond Light" panose="020B0306020202020204" pitchFamily="34" charset="0"/>
              </a:rPr>
              <a:t>. 176</a:t>
            </a:r>
          </a:p>
          <a:p>
            <a:pPr marL="1551830" lvl="4" algn="just">
              <a:buSzPct val="60000"/>
              <a:defRPr/>
            </a:pPr>
            <a:endParaRPr lang="fr-FR" sz="453" kern="0" dirty="0">
              <a:solidFill>
                <a:srgbClr val="EEECE1"/>
              </a:solidFill>
              <a:latin typeface="Arial Nova Cond Light" panose="020B0306020202020204" pitchFamily="34" charset="0"/>
            </a:endParaRPr>
          </a:p>
          <a:p>
            <a:pPr marL="1551830" lvl="4" algn="just">
              <a:buSzPct val="60000"/>
              <a:defRPr/>
            </a:pPr>
            <a:r>
              <a:rPr lang="fr-FR" sz="1451" kern="0" dirty="0">
                <a:solidFill>
                  <a:srgbClr val="EEECE1"/>
                </a:solidFill>
                <a:latin typeface="Arial Nova Cond Light" panose="020B0306020202020204" pitchFamily="34" charset="0"/>
              </a:rPr>
              <a:t>La Cour peut ordonner:</a:t>
            </a:r>
          </a:p>
          <a:p>
            <a:pPr marL="1551830" lvl="4" algn="just">
              <a:buSzPct val="60000"/>
              <a:defRPr/>
            </a:pPr>
            <a:r>
              <a:rPr lang="fr-FR" sz="1451" kern="0" dirty="0">
                <a:solidFill>
                  <a:srgbClr val="EEECE1"/>
                </a:solidFill>
                <a:latin typeface="Arial Nova Cond Light" panose="020B0306020202020204" pitchFamily="34" charset="0"/>
              </a:rPr>
              <a:t>qu’un témoin soit entendu sur demande d’une partie – </a:t>
            </a:r>
            <a:r>
              <a:rPr lang="fr-FR" sz="1451" kern="0" dirty="0" err="1">
                <a:solidFill>
                  <a:srgbClr val="EEECE1"/>
                </a:solidFill>
                <a:effectLst>
                  <a:outerShdw blurRad="38100" dist="38100" dir="2700000" algn="tl">
                    <a:srgbClr val="000000">
                      <a:alpha val="43137"/>
                    </a:srgbClr>
                  </a:outerShdw>
                </a:effectLst>
                <a:latin typeface="Arial Nova Cond Light" panose="020B0306020202020204" pitchFamily="34" charset="0"/>
              </a:rPr>
              <a:t>RoP</a:t>
            </a:r>
            <a:r>
              <a:rPr lang="fr-FR" sz="1451" kern="0" dirty="0">
                <a:solidFill>
                  <a:srgbClr val="EEECE1"/>
                </a:solidFill>
                <a:effectLst>
                  <a:outerShdw blurRad="38100" dist="38100" dir="2700000" algn="tl">
                    <a:srgbClr val="000000">
                      <a:alpha val="43137"/>
                    </a:srgbClr>
                  </a:outerShdw>
                </a:effectLst>
                <a:latin typeface="Arial Nova Cond Light" panose="020B0306020202020204" pitchFamily="34" charset="0"/>
              </a:rPr>
              <a:t>, 177.1(c) </a:t>
            </a:r>
          </a:p>
          <a:p>
            <a:pPr marL="1551830" lvl="4" algn="just">
              <a:buSzPct val="60000"/>
              <a:defRPr/>
            </a:pPr>
            <a:r>
              <a:rPr lang="fr-FR" sz="1451" kern="0" dirty="0">
                <a:solidFill>
                  <a:srgbClr val="EEECE1"/>
                </a:solidFill>
                <a:latin typeface="Arial Nova Cond Light" panose="020B0306020202020204" pitchFamily="34" charset="0"/>
              </a:rPr>
              <a:t>ou en cas de contestation d’une déclaration écrite – </a:t>
            </a:r>
            <a:r>
              <a:rPr lang="fr-FR" sz="1451" kern="0" dirty="0" err="1">
                <a:solidFill>
                  <a:srgbClr val="EEECE1"/>
                </a:solidFill>
                <a:effectLst>
                  <a:outerShdw blurRad="38100" dist="38100" dir="2700000" algn="tl">
                    <a:srgbClr val="000000">
                      <a:alpha val="43137"/>
                    </a:srgbClr>
                  </a:outerShdw>
                </a:effectLst>
                <a:latin typeface="Arial Nova Cond Light" panose="020B0306020202020204" pitchFamily="34" charset="0"/>
              </a:rPr>
              <a:t>RoP</a:t>
            </a:r>
            <a:r>
              <a:rPr lang="fr-FR" sz="1451" kern="0" dirty="0">
                <a:solidFill>
                  <a:srgbClr val="EEECE1"/>
                </a:solidFill>
                <a:effectLst>
                  <a:outerShdw blurRad="38100" dist="38100" dir="2700000" algn="tl">
                    <a:srgbClr val="000000">
                      <a:alpha val="43137"/>
                    </a:srgbClr>
                  </a:outerShdw>
                </a:effectLst>
                <a:latin typeface="Arial Nova Cond Light" panose="020B0306020202020204" pitchFamily="34" charset="0"/>
              </a:rPr>
              <a:t>, 177.1(b) </a:t>
            </a:r>
          </a:p>
          <a:p>
            <a:pPr marL="1551830" lvl="4" algn="just">
              <a:buSzPct val="60000"/>
              <a:defRPr/>
            </a:pPr>
            <a:r>
              <a:rPr lang="fr-FR" sz="1451" kern="0" dirty="0">
                <a:solidFill>
                  <a:srgbClr val="EEECE1"/>
                </a:solidFill>
                <a:latin typeface="Arial Nova Cond Light" panose="020B0306020202020204" pitchFamily="34" charset="0"/>
              </a:rPr>
              <a:t>ou de sa propre initiative – </a:t>
            </a:r>
            <a:r>
              <a:rPr lang="fr-FR" sz="1451" kern="0" dirty="0" err="1">
                <a:solidFill>
                  <a:srgbClr val="EEECE1"/>
                </a:solidFill>
                <a:effectLst>
                  <a:outerShdw blurRad="38100" dist="38100" dir="2700000" algn="tl">
                    <a:srgbClr val="000000">
                      <a:alpha val="43137"/>
                    </a:srgbClr>
                  </a:outerShdw>
                </a:effectLst>
                <a:latin typeface="Arial Nova Cond Light" panose="020B0306020202020204" pitchFamily="34" charset="0"/>
              </a:rPr>
              <a:t>RoP</a:t>
            </a:r>
            <a:r>
              <a:rPr lang="fr-FR" sz="1451" kern="0" dirty="0">
                <a:solidFill>
                  <a:srgbClr val="EEECE1"/>
                </a:solidFill>
                <a:effectLst>
                  <a:outerShdw blurRad="38100" dist="38100" dir="2700000" algn="tl">
                    <a:srgbClr val="000000">
                      <a:alpha val="43137"/>
                    </a:srgbClr>
                  </a:outerShdw>
                </a:effectLst>
                <a:latin typeface="Arial Nova Cond Light" panose="020B0306020202020204" pitchFamily="34" charset="0"/>
              </a:rPr>
              <a:t> 177.1(a)</a:t>
            </a:r>
          </a:p>
          <a:p>
            <a:pPr marL="1551830" lvl="4" algn="just">
              <a:buSzPct val="60000"/>
              <a:defRPr/>
            </a:pPr>
            <a:endParaRPr lang="fr-FR" sz="453" u="sng" kern="0" dirty="0">
              <a:solidFill>
                <a:srgbClr val="EEECE1"/>
              </a:solidFill>
              <a:effectLst>
                <a:outerShdw blurRad="38100" dist="38100" dir="2700000" algn="tl">
                  <a:srgbClr val="000000">
                    <a:alpha val="43137"/>
                  </a:srgbClr>
                </a:outerShdw>
              </a:effectLst>
              <a:latin typeface="Arial Nova Cond Light" panose="020B0306020202020204" pitchFamily="34" charset="0"/>
            </a:endParaRPr>
          </a:p>
          <a:p>
            <a:pPr marL="1551830" lvl="4" algn="just">
              <a:buSzPct val="60000"/>
              <a:defRPr/>
            </a:pPr>
            <a:r>
              <a:rPr lang="fr-FR" sz="1451" kern="0" dirty="0">
                <a:solidFill>
                  <a:srgbClr val="EEECE1"/>
                </a:solidFill>
                <a:latin typeface="Arial Nova Cond Light" panose="020B0306020202020204" pitchFamily="34" charset="0"/>
              </a:rPr>
              <a:t>Les Juges et les parties peuvent </a:t>
            </a:r>
            <a:r>
              <a:rPr lang="fr-FR" sz="1451" b="1" kern="0" dirty="0">
                <a:solidFill>
                  <a:srgbClr val="EEECE1"/>
                </a:solidFill>
                <a:latin typeface="Arial Nova Cond Light" panose="020B0306020202020204" pitchFamily="34" charset="0"/>
              </a:rPr>
              <a:t>poser des questions au témoin </a:t>
            </a:r>
            <a:r>
              <a:rPr lang="fr-FR" sz="1451" kern="0" dirty="0">
                <a:solidFill>
                  <a:srgbClr val="EEECE1"/>
                </a:solidFill>
                <a:latin typeface="Arial Nova Cond Light" panose="020B0306020202020204" pitchFamily="34" charset="0"/>
              </a:rPr>
              <a:t>– </a:t>
            </a:r>
            <a:r>
              <a:rPr lang="fr-FR" sz="1451" kern="0" dirty="0" err="1">
                <a:solidFill>
                  <a:srgbClr val="EEECE1"/>
                </a:solidFill>
                <a:latin typeface="Arial Nova Cond Light" panose="020B0306020202020204" pitchFamily="34" charset="0"/>
              </a:rPr>
              <a:t>RoP</a:t>
            </a:r>
            <a:r>
              <a:rPr lang="fr-FR" sz="1451" kern="0" dirty="0">
                <a:solidFill>
                  <a:srgbClr val="EEECE1"/>
                </a:solidFill>
                <a:latin typeface="Arial Nova Cond Light" panose="020B0306020202020204" pitchFamily="34" charset="0"/>
              </a:rPr>
              <a:t>, 178.4</a:t>
            </a:r>
          </a:p>
          <a:p>
            <a:pPr marL="1551830" lvl="4" algn="just">
              <a:buSzPct val="60000"/>
              <a:defRPr/>
            </a:pPr>
            <a:endParaRPr lang="fr-FR" sz="1451" kern="0" dirty="0">
              <a:solidFill>
                <a:srgbClr val="EEECE1"/>
              </a:solidFill>
              <a:latin typeface="Arial Nova Cond Light" panose="020B0306020202020204" pitchFamily="34" charset="0"/>
            </a:endParaRPr>
          </a:p>
          <a:p>
            <a:pPr marL="1551830" lvl="4" algn="just">
              <a:buSzPct val="60000"/>
              <a:defRPr/>
            </a:pPr>
            <a:r>
              <a:rPr lang="fr-FR" sz="1451" kern="0" dirty="0">
                <a:solidFill>
                  <a:srgbClr val="EEECE1"/>
                </a:solidFill>
                <a:latin typeface="Arial Nova Cond Light" panose="020B0306020202020204" pitchFamily="34" charset="0"/>
              </a:rPr>
              <a:t>Importation de la « </a:t>
            </a:r>
            <a:r>
              <a:rPr lang="fr-FR" sz="1451" i="1" kern="0" dirty="0">
                <a:solidFill>
                  <a:srgbClr val="EEECE1"/>
                </a:solidFill>
                <a:latin typeface="Arial Nova Cond Light" panose="020B0306020202020204" pitchFamily="34" charset="0"/>
              </a:rPr>
              <a:t>cross-</a:t>
            </a:r>
            <a:r>
              <a:rPr lang="fr-FR" sz="1451" i="1" kern="0" dirty="0" err="1">
                <a:solidFill>
                  <a:srgbClr val="EEECE1"/>
                </a:solidFill>
                <a:latin typeface="Arial Nova Cond Light" panose="020B0306020202020204" pitchFamily="34" charset="0"/>
              </a:rPr>
              <a:t>examination</a:t>
            </a:r>
            <a:r>
              <a:rPr lang="fr-FR" sz="1451" i="1" kern="0" dirty="0">
                <a:solidFill>
                  <a:srgbClr val="EEECE1"/>
                </a:solidFill>
                <a:latin typeface="Arial Nova Cond Light" panose="020B0306020202020204" pitchFamily="34" charset="0"/>
              </a:rPr>
              <a:t> </a:t>
            </a:r>
            <a:r>
              <a:rPr lang="fr-FR" sz="1451" kern="0" dirty="0">
                <a:solidFill>
                  <a:srgbClr val="EEECE1"/>
                </a:solidFill>
                <a:latin typeface="Arial Nova Cond Light" panose="020B0306020202020204" pitchFamily="34" charset="0"/>
              </a:rPr>
              <a:t>» anglo-saxonne?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15</a:t>
            </a:fld>
            <a:endParaRPr lang="fr-FR"/>
          </a:p>
        </p:txBody>
      </p:sp>
    </p:spTree>
    <p:extLst>
      <p:ext uri="{BB962C8B-B14F-4D97-AF65-F5344CB8AC3E}">
        <p14:creationId xmlns:p14="http://schemas.microsoft.com/office/powerpoint/2010/main" val="325548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16</a:t>
            </a:fld>
            <a:endParaRPr lang="fr-FR"/>
          </a:p>
        </p:txBody>
      </p:sp>
    </p:spTree>
    <p:extLst>
      <p:ext uri="{BB962C8B-B14F-4D97-AF65-F5344CB8AC3E}">
        <p14:creationId xmlns:p14="http://schemas.microsoft.com/office/powerpoint/2010/main" val="17472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17</a:t>
            </a:fld>
            <a:endParaRPr lang="fr-FR"/>
          </a:p>
        </p:txBody>
      </p:sp>
    </p:spTree>
    <p:extLst>
      <p:ext uri="{BB962C8B-B14F-4D97-AF65-F5344CB8AC3E}">
        <p14:creationId xmlns:p14="http://schemas.microsoft.com/office/powerpoint/2010/main" val="218024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fr-FR" b="1" u="sng" dirty="0"/>
              <a:t>Pour se rendre compte de la rupture représenté par le BEU</a:t>
            </a:r>
          </a:p>
          <a:p>
            <a:endParaRPr lang="fr-FR" u="sng" dirty="0"/>
          </a:p>
          <a:p>
            <a:r>
              <a:rPr lang="fr-FR" u="sng" dirty="0"/>
              <a:t>Le brevet national :</a:t>
            </a:r>
          </a:p>
          <a:p>
            <a:r>
              <a:rPr lang="fr-FR" dirty="0"/>
              <a:t>Le droit des brevets, comme tout droit de propriété intellectuelle, a d’abord été pensé comme </a:t>
            </a:r>
            <a:r>
              <a:rPr lang="fr-FR" b="1" dirty="0"/>
              <a:t>droit national</a:t>
            </a:r>
            <a:r>
              <a:rPr lang="fr-FR" dirty="0"/>
              <a:t> (souveraineté des Etats).</a:t>
            </a:r>
          </a:p>
          <a:p>
            <a:r>
              <a:rPr lang="fr-FR" dirty="0"/>
              <a:t>Le brevet national confère une protection au sein d’un pays, c’est-à-dire sur l’ensemble d’un territoire national.</a:t>
            </a:r>
          </a:p>
          <a:p>
            <a:r>
              <a:rPr lang="fr-FR" dirty="0"/>
              <a:t>Exemple : un brevet français délivré auprès de l’INPI</a:t>
            </a:r>
          </a:p>
          <a:p>
            <a:endParaRPr lang="fr-FR" dirty="0"/>
          </a:p>
          <a:p>
            <a:r>
              <a:rPr lang="fr-FR" u="sng" dirty="0"/>
              <a:t>Le brevet européen :</a:t>
            </a:r>
          </a:p>
          <a:p>
            <a:r>
              <a:rPr lang="fr-FR" u="none" dirty="0"/>
              <a:t>Attention : il ne s’agit </a:t>
            </a:r>
            <a:r>
              <a:rPr lang="fr-FR" b="1" u="none" dirty="0"/>
              <a:t>pas d’un titre du droit de l’UE, comme c’est le cas pour la marque de l’UE par exemple</a:t>
            </a:r>
            <a:r>
              <a:rPr lang="fr-FR" u="none" dirty="0"/>
              <a:t>.</a:t>
            </a:r>
          </a:p>
          <a:p>
            <a:r>
              <a:rPr lang="fr-FR" b="1" dirty="0"/>
              <a:t>Demande et un examen centralisés auprès de l’Office européen des brevets</a:t>
            </a:r>
            <a:r>
              <a:rPr lang="fr-FR" dirty="0"/>
              <a:t>, situé à Munich. </a:t>
            </a:r>
          </a:p>
          <a:p>
            <a:r>
              <a:rPr lang="fr-FR" dirty="0"/>
              <a:t>Désignation de plusieurs pays européens membres de la Convention sur le brevet européen (CBE) en même temps … </a:t>
            </a:r>
          </a:p>
          <a:p>
            <a:r>
              <a:rPr lang="fr-FR" b="1" dirty="0"/>
              <a:t>Une fois le brevet délivré par l’OEB, il est traité comme un brevet national à l’échelle des pays européens membres</a:t>
            </a:r>
            <a:r>
              <a:rPr lang="fr-FR" dirty="0"/>
              <a:t>. </a:t>
            </a:r>
          </a:p>
          <a:p>
            <a:pPr marL="171450" indent="-171450">
              <a:buFont typeface="Arial" panose="020B0604020202020204" pitchFamily="34" charset="0"/>
              <a:buChar char="•"/>
            </a:pPr>
            <a:r>
              <a:rPr lang="fr-FR" dirty="0"/>
              <a:t>Autant d’actions en contrefaçon que de pays membres concernés</a:t>
            </a:r>
          </a:p>
          <a:p>
            <a:pPr marL="171450" indent="-171450">
              <a:buFont typeface="Arial" panose="020B0604020202020204" pitchFamily="34" charset="0"/>
              <a:buChar char="•"/>
            </a:pPr>
            <a:r>
              <a:rPr lang="fr-FR" dirty="0"/>
              <a:t>Nullité des parties nationales .</a:t>
            </a:r>
          </a:p>
          <a:p>
            <a:endParaRPr lang="fr-FR" dirty="0"/>
          </a:p>
          <a:p>
            <a:r>
              <a:rPr lang="fr-FR" u="sng" dirty="0"/>
              <a:t>La demande PCT : </a:t>
            </a:r>
          </a:p>
          <a:p>
            <a:r>
              <a:rPr lang="fr-FR" dirty="0"/>
              <a:t>Le Traité de coopération en matière de brevets (Patent </a:t>
            </a:r>
            <a:r>
              <a:rPr lang="fr-FR" dirty="0" err="1"/>
              <a:t>Cooperation</a:t>
            </a:r>
            <a:r>
              <a:rPr lang="fr-FR" dirty="0"/>
              <a:t> </a:t>
            </a:r>
            <a:r>
              <a:rPr lang="fr-FR" dirty="0" err="1"/>
              <a:t>Treaty</a:t>
            </a:r>
            <a:r>
              <a:rPr lang="fr-FR" dirty="0"/>
              <a:t>) permet également de centraliser une demande de brevet – cette fois à l’échelle internationale auprès du WIPO/ OMPI (Organisation mondiale de la PI). Ce système permet de demander simultanément la protection d’une invention dans de nombreux pays (actuellement 155 Etats contractants).</a:t>
            </a:r>
          </a:p>
          <a:p>
            <a:r>
              <a:rPr lang="fr-FR" dirty="0"/>
              <a:t>Cependant, la centralisation n’est pas aussi poussée que pour le brevet européen car ce sont les offices nationaux (ou régionaux – OEB) qui seront en charge de la procédure d’examen. C’est alors seulement la demande qui est centralisée et non la demande et la délivrance (même si des rapports de recherche internationaux peuvent être demandés).</a:t>
            </a:r>
          </a:p>
          <a:p>
            <a:endParaRPr lang="fr-FR" dirty="0"/>
          </a:p>
          <a:p>
            <a:endParaRPr lang="fr-FR" dirty="0"/>
          </a:p>
          <a:p>
            <a:r>
              <a:rPr lang="fr-FR" dirty="0"/>
              <a:t>Attention : dans certains pays – dont l’Allemagne et la France ! – il sera possible d’obtenir une double protection :</a:t>
            </a:r>
          </a:p>
          <a:p>
            <a:r>
              <a:rPr lang="fr-FR" dirty="0"/>
              <a:t>brevet national + brevet européen/brevet européen à effet unitaire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2</a:t>
            </a:fld>
            <a:endParaRPr lang="fr-FR"/>
          </a:p>
        </p:txBody>
      </p:sp>
    </p:spTree>
    <p:extLst>
      <p:ext uri="{BB962C8B-B14F-4D97-AF65-F5344CB8AC3E}">
        <p14:creationId xmlns:p14="http://schemas.microsoft.com/office/powerpoint/2010/main" val="81378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17 pays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l'Allemagne, l'Autriche, la Belgique, la Bulgarie, le Danemark, l'Estonie, la Finlande, la France, l'Italie, la Lettonie, la Lituanie, le Luxembourg, Malte, les Pays-Bas, le Portugal, la Slovénie et la Suède</a:t>
            </a:r>
            <a:endParaRPr kumimoji="0" lang="fr-FR" sz="1200" b="1" i="0" u="none" strike="noStrike" kern="1200" cap="none" spc="0" normalizeH="0" baseline="0" noProof="0" dirty="0">
              <a:ln>
                <a:noFill/>
              </a:ln>
              <a:solidFill>
                <a:srgbClr val="000000"/>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mn-lt"/>
              </a:rPr>
              <a:t>Donc pour Espagne </a:t>
            </a:r>
            <a:r>
              <a:rPr kumimoji="0" lang="fr-FR" sz="1200" b="0" i="0" u="none" strike="noStrike" kern="1200" cap="none" spc="0" normalizeH="0" baseline="0" noProof="0" dirty="0">
                <a:ln>
                  <a:noFill/>
                </a:ln>
                <a:solidFill>
                  <a:srgbClr val="000000"/>
                </a:solidFill>
                <a:effectLst/>
                <a:uLnTx/>
                <a:uFillTx/>
                <a:latin typeface="+mn-lt"/>
              </a:rPr>
              <a:t>– « business as </a:t>
            </a:r>
            <a:r>
              <a:rPr kumimoji="0" lang="fr-FR" sz="1200" b="0" i="0" u="none" strike="noStrike" kern="1200" cap="none" spc="0" normalizeH="0" baseline="0" noProof="0" dirty="0" err="1">
                <a:ln>
                  <a:noFill/>
                </a:ln>
                <a:solidFill>
                  <a:srgbClr val="000000"/>
                </a:solidFill>
                <a:effectLst/>
                <a:uLnTx/>
                <a:uFillTx/>
                <a:latin typeface="+mn-lt"/>
              </a:rPr>
              <a:t>usual</a:t>
            </a:r>
            <a:r>
              <a:rPr kumimoji="0" lang="fr-FR" sz="1200" b="0" i="0" u="none" strike="noStrike" kern="1200" cap="none" spc="0" normalizeH="0" baseline="0" noProof="0" dirty="0">
                <a:ln>
                  <a:noFill/>
                </a:ln>
                <a:solidFill>
                  <a:srgbClr val="000000"/>
                </a:solidFill>
                <a:effectLst/>
                <a:uLnTx/>
                <a:uFillTx/>
                <a:latin typeface="+mn-lt"/>
              </a:rPr>
              <a:t> » pas de changements – le seul – question de langue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Bleu foncé = Etats ayant ratifié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Bleu clair = en attente de ratification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Cas particulier de l’Allemagne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la ratification est en cours et interviendra à la fin de la période transitoire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Autre cas particulier : la Pologne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Elle souhaite participer au brevet européen à effet unitaire mais elle ne ratifie pas l’AJUB </a:t>
            </a:r>
            <a:r>
              <a:rPr kumimoji="0" lang="fr-FR" sz="1200" b="0" i="0" u="none" strike="noStrike" kern="1200" cap="none" spc="0" normalizeH="0" baseline="0" noProof="0" dirty="0">
                <a:ln>
                  <a:noFill/>
                </a:ln>
                <a:solidFill>
                  <a:srgbClr val="000000"/>
                </a:solidFill>
                <a:effectLst/>
                <a:uLnTx/>
                <a:uFillTx/>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Autre cas très particulier : le RU </a:t>
            </a:r>
            <a:r>
              <a:rPr kumimoji="0" lang="fr-FR" sz="1200" b="0" i="0" u="none" strike="noStrike" kern="1200" cap="none" spc="0" normalizeH="0" baseline="0" noProof="0" dirty="0">
                <a:ln>
                  <a:noFill/>
                </a:ln>
                <a:solidFill>
                  <a:srgbClr val="000000"/>
                </a:solidFill>
                <a:effectLst/>
                <a:uLnTx/>
                <a:uFillTx/>
                <a:latin typeface="Calibri"/>
              </a:rPr>
              <a:t>qui finalement est dans la même situation que l’Espagne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3</a:t>
            </a:fld>
            <a:endParaRPr lang="fr-FR"/>
          </a:p>
        </p:txBody>
      </p:sp>
    </p:spTree>
    <p:extLst>
      <p:ext uri="{BB962C8B-B14F-4D97-AF65-F5344CB8AC3E}">
        <p14:creationId xmlns:p14="http://schemas.microsoft.com/office/powerpoint/2010/main" val="201488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Différence avec « </a:t>
            </a:r>
            <a:r>
              <a:rPr kumimoji="0" lang="fr-FR" sz="1200" b="0" i="1" u="none" strike="noStrike" kern="1200" cap="none" spc="0" normalizeH="0" baseline="0" noProof="0" dirty="0">
                <a:ln>
                  <a:noFill/>
                </a:ln>
                <a:solidFill>
                  <a:srgbClr val="000000"/>
                </a:solidFill>
                <a:effectLst/>
                <a:uLnTx/>
                <a:uFillTx/>
                <a:latin typeface="Calibri"/>
              </a:rPr>
              <a:t>brevet européen classique </a:t>
            </a:r>
            <a:r>
              <a:rPr kumimoji="0" lang="fr-FR" sz="1200" b="0" i="0" u="none" strike="noStrike" kern="1200" cap="none" spc="0" normalizeH="0" baseline="0" noProof="0" dirty="0">
                <a:ln>
                  <a:noFill/>
                </a:ln>
                <a:solidFill>
                  <a:srgbClr val="000000"/>
                </a:solidFill>
                <a:effectLst/>
                <a:uLnTx/>
                <a:uFillTx/>
                <a:latin typeface="Calibri"/>
              </a:rPr>
              <a:t>», qui dès sa délivrance se « transforme » en brevets nationaux.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Une seule action, en nullité ou en contrefaçon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Mais pas forcément sur le même territoire, car le périmètre destiné à évoluer – 17 pays aujourd’hui, 25 demain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alibri"/>
              </a:rPr>
              <a:t>Pas de décisions contraires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Très attractif pour ceux dont le monde des brevets est constitué des USA, de la Chine et de l’Europe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Pertinent à l’évidence en cas d’activité « internationale » en tout cas dépassant les frontières d’un seul Etat.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Centralisation des actions en contrefaçon et en nullité,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Attention : il y aura des brevets avec une couverture territoriale différente en raison de l’article 18 du règlement qui rappelle que le nombre d’Etats membres peut évoluer.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4</a:t>
            </a:fld>
            <a:endParaRPr lang="fr-FR"/>
          </a:p>
        </p:txBody>
      </p:sp>
    </p:spTree>
    <p:extLst>
      <p:ext uri="{BB962C8B-B14F-4D97-AF65-F5344CB8AC3E}">
        <p14:creationId xmlns:p14="http://schemas.microsoft.com/office/powerpoint/2010/main" val="33894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Le brevet européen « classique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Annuités à chaque office national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Montants fixés par chaque office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devise pas toujours la même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Le BEU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Une seule annuité payée à l’OEB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Montant fixé par l’OEB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Euro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L’annuité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 somme des annuités en France, en Allemagne, au Royaume-Uni et aux Pays-Bas en 2015.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Total + 10 ans (sur 20 ans) : inférieur à 5 000 EUR (4685 €).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Les traductions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Période transitoire de 6 ans (ou 12 ans) : traduction intégrale du fascicule de brevet européen, telle qu’exigée à l’article 6(1) du règlement (UE) n° 1260/2012, à savoir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 Une traduction en anglais de l'intégralité du fascicule du brevet européen doit être produite, si la langue de la procédure est le français ou l'allemand.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 Une traduction de l'intégralité du fascicule du brevet européen dans une autre langue officielle de l'Union européenne doit être produite, si la langue de la procédure est l'anglais.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alibri"/>
              </a:rPr>
              <a:t>Après la période transitoire : plus de traductions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Attractif économiquement.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Dans 6 ans, une société française sera condamnée pour contrefaçon sur la base d’un brevet en langue allemande, non traduit, avec une interdiction dans 17 pays de 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5</a:t>
            </a:fld>
            <a:endParaRPr lang="fr-FR"/>
          </a:p>
        </p:txBody>
      </p:sp>
    </p:spTree>
    <p:extLst>
      <p:ext uri="{BB962C8B-B14F-4D97-AF65-F5344CB8AC3E}">
        <p14:creationId xmlns:p14="http://schemas.microsoft.com/office/powerpoint/2010/main" val="191145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L’effet unitaire peut être demandé pour tout brevet européen délivré à partir de la date d’application des règlements UE n° 1257/2012 et n° 1260/2012 – qui sont applicables à compter de la date d’entrée en vigueur de l’AJUB (pas encore chose faite – estimé au 1</a:t>
            </a:r>
            <a:r>
              <a:rPr kumimoji="0" lang="fr-FR" sz="1200" b="1" i="0" u="none" strike="noStrike" kern="1200" cap="none" spc="0" normalizeH="0" baseline="30000" noProof="0" dirty="0">
                <a:ln>
                  <a:noFill/>
                </a:ln>
                <a:solidFill>
                  <a:srgbClr val="000000"/>
                </a:solidFill>
                <a:effectLst/>
                <a:uLnTx/>
                <a:uFillTx/>
                <a:latin typeface="Calibri"/>
              </a:rPr>
              <a:t>er</a:t>
            </a:r>
            <a:r>
              <a:rPr kumimoji="0" lang="fr-FR" sz="1200" b="1" i="0" u="none" strike="noStrike" kern="1200" cap="none" spc="0" normalizeH="0" baseline="0" noProof="0" dirty="0">
                <a:ln>
                  <a:noFill/>
                </a:ln>
                <a:solidFill>
                  <a:srgbClr val="000000"/>
                </a:solidFill>
                <a:effectLst/>
                <a:uLnTx/>
                <a:uFillTx/>
                <a:latin typeface="Calibri"/>
              </a:rPr>
              <a:t> octobre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Il s’agit donc d’une </a:t>
            </a:r>
            <a:r>
              <a:rPr kumimoji="0" lang="fr-FR" sz="1200" b="1" i="0" u="none" strike="noStrike" kern="1200" cap="none" spc="0" normalizeH="0" baseline="0" noProof="0" dirty="0">
                <a:ln>
                  <a:noFill/>
                </a:ln>
                <a:solidFill>
                  <a:srgbClr val="000000"/>
                </a:solidFill>
                <a:effectLst/>
                <a:uLnTx/>
                <a:uFillTx/>
                <a:latin typeface="Calibri"/>
              </a:rPr>
              <a:t>option</a:t>
            </a:r>
            <a:r>
              <a:rPr kumimoji="0" lang="fr-FR" sz="1200" b="0" i="0" u="none" strike="noStrike" kern="1200" cap="none" spc="0" normalizeH="0" baseline="0" noProof="0" dirty="0">
                <a:ln>
                  <a:noFill/>
                </a:ln>
                <a:solidFill>
                  <a:srgbClr val="000000"/>
                </a:solidFill>
                <a:effectLst/>
                <a:uLnTx/>
                <a:uFillTx/>
                <a:latin typeface="Calibri"/>
              </a:rPr>
              <a:t>. On peut aussi rester sur le brevet européen « classique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L'octroi de l’effet unitaire nécessite la réunion de trois conditions cumulatives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FR" sz="1200" b="0" i="0" u="none" strike="noStrike" kern="1200" cap="none" spc="0" normalizeH="0" baseline="0" noProof="0" dirty="0">
                <a:ln>
                  <a:noFill/>
                </a:ln>
                <a:solidFill>
                  <a:srgbClr val="000000"/>
                </a:solidFill>
                <a:effectLst/>
                <a:uLnTx/>
                <a:uFillTx/>
                <a:latin typeface="Calibri"/>
              </a:rPr>
              <a:t>Cet effet doit être demandé par écrit (dans la langue de la procédure en joignant une traduction en EN si le brevet est délivré en FR ou en DE ; ou alors en joignant une traduction dans une langue de l’UE si le brevet est délivré en EN) par le titulaire du brevet européen dans un délai d'un mois à compter de la date à laquelle a été publiée au Bulletin européen des brevets prévu à l'article 129 CBE, la mention de délivrance du brevet européen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FR" sz="1200" b="0" i="0" u="none" strike="noStrike" kern="1200" cap="none" spc="0" normalizeH="0" baseline="0" noProof="0" dirty="0">
                <a:ln>
                  <a:noFill/>
                </a:ln>
                <a:solidFill>
                  <a:srgbClr val="000000"/>
                </a:solidFill>
                <a:effectLst/>
                <a:uLnTx/>
                <a:uFillTx/>
                <a:latin typeface="Calibri"/>
              </a:rPr>
              <a:t>L'effet unitaire doit être enregistré dans un registre particulier, créé pour les besoins de la cause : le « registre de la protection par brevet unitaire » (</a:t>
            </a:r>
            <a:r>
              <a:rPr kumimoji="0" lang="fr-FR" sz="1200" b="0" i="0" u="none" strike="noStrike" kern="1200" cap="none" spc="0" normalizeH="0" baseline="0" noProof="0" dirty="0" err="1">
                <a:ln>
                  <a:noFill/>
                </a:ln>
                <a:solidFill>
                  <a:srgbClr val="000000"/>
                </a:solidFill>
                <a:effectLst/>
                <a:uLnTx/>
                <a:uFillTx/>
                <a:latin typeface="Calibri"/>
              </a:rPr>
              <a:t>Règl</a:t>
            </a:r>
            <a:r>
              <a:rPr kumimoji="0" lang="fr-FR" sz="1200" b="0" i="0" u="none" strike="noStrike" kern="1200" cap="none" spc="0" normalizeH="0" baseline="0" noProof="0" dirty="0">
                <a:ln>
                  <a:noFill/>
                </a:ln>
                <a:solidFill>
                  <a:srgbClr val="000000"/>
                </a:solidFill>
                <a:effectLst/>
                <a:uLnTx/>
                <a:uFillTx/>
                <a:latin typeface="Calibri"/>
              </a:rPr>
              <a:t>. (UE) n° 1257/2012, art. 9 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FR" sz="1200" b="0" i="0" u="none" strike="noStrike" kern="1200" cap="none" spc="0" normalizeH="0" baseline="0" noProof="0" dirty="0">
                <a:ln>
                  <a:noFill/>
                </a:ln>
                <a:solidFill>
                  <a:srgbClr val="000000"/>
                </a:solidFill>
                <a:effectLst/>
                <a:uLnTx/>
                <a:uFillTx/>
                <a:latin typeface="Calibri"/>
              </a:rPr>
              <a:t>Le brevet européen, support de cet effet unitaire, doit offrir la même protection, c'est-à-dire le même ensemble de revendications, pour les différents États participants au système du brevet européen à effet unitaire. Ce qu'exprime le second paragraphe de l'article 3.1 du règlement (UE) n° 1257/2012 : « aucun effet unitaire n'est conféré au brevet européen qui a été délivré avec des jeux de revendications différentes pour différents États membres participants » et le considérant 7.</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6</a:t>
            </a:fld>
            <a:endParaRPr lang="fr-FR"/>
          </a:p>
        </p:txBody>
      </p:sp>
    </p:spTree>
    <p:extLst>
      <p:ext uri="{BB962C8B-B14F-4D97-AF65-F5344CB8AC3E}">
        <p14:creationId xmlns:p14="http://schemas.microsoft.com/office/powerpoint/2010/main" val="404402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r>
              <a:rPr lang="fr-FR" b="1" dirty="0"/>
              <a:t>Pourquoi je vous parle aussi de la JUB</a:t>
            </a:r>
          </a:p>
          <a:p>
            <a:r>
              <a:rPr lang="fr-FR" b="1" dirty="0"/>
              <a:t>BEU est intimément lié à la JUB.</a:t>
            </a:r>
          </a:p>
          <a:p>
            <a:pPr marL="171450" indent="-171450">
              <a:buFont typeface="Arial" panose="020B0604020202020204" pitchFamily="34" charset="0"/>
              <a:buChar char="•"/>
            </a:pPr>
            <a:r>
              <a:rPr lang="fr-FR" b="0" dirty="0"/>
              <a:t>Entrée en vigueur JUB = début BEU</a:t>
            </a:r>
          </a:p>
          <a:p>
            <a:pPr marL="171450" indent="-171450">
              <a:buFont typeface="Arial" panose="020B0604020202020204" pitchFamily="34" charset="0"/>
              <a:buChar char="•"/>
            </a:pPr>
            <a:r>
              <a:rPr lang="fr-FR" b="0" dirty="0"/>
              <a:t>JUB = </a:t>
            </a:r>
            <a:r>
              <a:rPr lang="fr-FR" dirty="0"/>
              <a:t>juridiction exclusivement compétente pour connaître des litiges liés à la JUB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alibri"/>
              </a:rPr>
              <a:t>Entrée en vigueur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alibri"/>
              </a:rPr>
              <a:t>ratification par l’Allemagne prévue en juillet / août 2022 </a:t>
            </a:r>
            <a:r>
              <a:rPr kumimoji="0" lang="fr-FR" sz="1200" b="0" i="0" u="none" strike="noStrike" kern="1200" cap="none" spc="0" normalizeH="0" baseline="0" noProof="0" dirty="0">
                <a:ln>
                  <a:noFill/>
                </a:ln>
                <a:solidFill>
                  <a:srgbClr val="000000"/>
                </a:solidFill>
                <a:effectLst/>
                <a:uLnTx/>
                <a:uFillTx/>
                <a:latin typeface="Calibri"/>
              </a:rPr>
              <a:t>– dernier à ratifier pour s’assurer que tout est bien en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alibri"/>
              </a:rPr>
              <a:t>ENTREE EN VIGUEUR AU 1</a:t>
            </a:r>
            <a:r>
              <a:rPr kumimoji="0" lang="fr-FR" sz="1200" b="1" i="0" u="none" strike="noStrike" kern="1200" cap="none" spc="0" normalizeH="0" baseline="30000" noProof="0" dirty="0">
                <a:ln>
                  <a:noFill/>
                </a:ln>
                <a:solidFill>
                  <a:srgbClr val="000000"/>
                </a:solidFill>
                <a:effectLst/>
                <a:uLnTx/>
                <a:uFillTx/>
                <a:latin typeface="Calibri"/>
              </a:rPr>
              <a:t>er</a:t>
            </a:r>
            <a:r>
              <a:rPr kumimoji="0" lang="fr-FR" sz="1200" b="1" i="0" u="none" strike="noStrike" kern="1200" cap="none" spc="0" normalizeH="0" baseline="0" noProof="0" dirty="0">
                <a:ln>
                  <a:noFill/>
                </a:ln>
                <a:solidFill>
                  <a:srgbClr val="000000"/>
                </a:solidFill>
                <a:effectLst/>
                <a:uLnTx/>
                <a:uFillTx/>
                <a:latin typeface="Calibri"/>
              </a:rPr>
              <a:t> OCTOBRE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Les membres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Forcément de l’UE – Exit RU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Mais « à la carte »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24 pays de l’UE signataires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alibri"/>
              </a:rPr>
              <a:t>17 ratifications dont RU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alibri"/>
              </a:rPr>
              <a:t>Ni l’Espagne (cohérent) et ni la Pologne (alors que ok pour BEU)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1"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alibri"/>
              </a:rPr>
              <a:t>Juridiction sans RU, Espagne et Pologne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7</a:t>
            </a:fld>
            <a:endParaRPr lang="fr-FR"/>
          </a:p>
        </p:txBody>
      </p:sp>
    </p:spTree>
    <p:extLst>
      <p:ext uri="{BB962C8B-B14F-4D97-AF65-F5344CB8AC3E}">
        <p14:creationId xmlns:p14="http://schemas.microsoft.com/office/powerpoint/2010/main" val="359057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Caractéristiques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alibri"/>
              </a:rPr>
              <a:t>une juridiction internationale de droit privé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alibri"/>
              </a:rPr>
              <a:t>Attention : ce n’est pas une institution de l’UE – mais il y aura des liens avec le droit de l’UE et l’OEB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alibri"/>
              </a:rPr>
              <a:t>Une juridiction commune dont les décisions auront des effets supra-étatiques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8</a:t>
            </a:fld>
            <a:endParaRPr lang="fr-FR"/>
          </a:p>
        </p:txBody>
      </p:sp>
    </p:spTree>
    <p:extLst>
      <p:ext uri="{BB962C8B-B14F-4D97-AF65-F5344CB8AC3E}">
        <p14:creationId xmlns:p14="http://schemas.microsoft.com/office/powerpoint/2010/main" val="407697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797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La question de la « </a:t>
            </a:r>
            <a:r>
              <a:rPr kumimoji="0" lang="fr-FR" sz="1200" b="1" i="0" u="none" strike="noStrike" kern="1200" cap="none" spc="0" normalizeH="0" baseline="0" noProof="0" dirty="0">
                <a:ln>
                  <a:noFill/>
                </a:ln>
                <a:solidFill>
                  <a:srgbClr val="000000"/>
                </a:solidFill>
                <a:effectLst/>
                <a:uLnTx/>
                <a:uFillTx/>
                <a:latin typeface="Calibri"/>
              </a:rPr>
              <a:t>bifurcation</a:t>
            </a:r>
            <a:r>
              <a:rPr kumimoji="0" lang="fr-FR" sz="1200" b="0" i="0" u="none" strike="noStrike" kern="1200" cap="none" spc="0" normalizeH="0" baseline="0" noProof="0" dirty="0">
                <a:ln>
                  <a:noFill/>
                </a:ln>
                <a:solidFill>
                  <a:srgbClr val="000000"/>
                </a:solidFill>
                <a:effectLst/>
                <a:uLnTx/>
                <a:uFillTx/>
                <a:latin typeface="Calibri"/>
              </a:rPr>
              <a:t> » (à l’allemande)  : séparations des actions en CF et en nullité du brevet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Si l’action en CF et la demande reconventionnelle en nullité sont devant la division centrale, celle-ci statue sur le tout.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Mais si l’action en CF est portée devant une division locale/régionale et si une demande reconventionnelle en nullité est formée, l’article 33, point 1 prévoit trois possibilités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 Soit la division va statuer sur la CF et la demande reconventionnelle – ce qui nécessite de demander l’affectation d’un juge qualifié sur le plan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 Soit elle va renvoyer la demande reconventionnelle devant la division centrale ; dans ce cas, la division locale peut soit suspendre la procédure pendante devant elle, soit continuer et statuer sur la CF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alibri"/>
              </a:rPr>
              <a:t>Soit (avec l’accord des parties) la division va renvoyer l’affaire entière devant la division centrale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rPr>
              <a:t>.</a:t>
            </a:r>
          </a:p>
        </p:txBody>
      </p:sp>
      <p:sp>
        <p:nvSpPr>
          <p:cNvPr id="4" name="Espace réservé du numéro de diapositive 3"/>
          <p:cNvSpPr>
            <a:spLocks noGrp="1"/>
          </p:cNvSpPr>
          <p:nvPr>
            <p:ph type="sldNum" sz="quarter" idx="5"/>
          </p:nvPr>
        </p:nvSpPr>
        <p:spPr/>
        <p:txBody>
          <a:bodyPr/>
          <a:lstStyle/>
          <a:p>
            <a:pPr lvl="0"/>
            <a:fld id="{A4DDCF7E-1EE0-4360-A277-B3FE970B0CBA}" type="slidenum">
              <a:rPr lang="fr-FR" smtClean="0"/>
              <a:t>9</a:t>
            </a:fld>
            <a:endParaRPr lang="fr-FR"/>
          </a:p>
        </p:txBody>
      </p:sp>
    </p:spTree>
    <p:extLst>
      <p:ext uri="{BB962C8B-B14F-4D97-AF65-F5344CB8AC3E}">
        <p14:creationId xmlns:p14="http://schemas.microsoft.com/office/powerpoint/2010/main" val="366356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C996B0-0722-71A5-7B24-25A999476FD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C4EF897-C3F2-8D1A-B0A3-9F31F76872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A72DE3-BB4B-7F91-4727-55419FDB0CDD}"/>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286334A4-6AB3-4490-ED39-36D5569FCE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C3C659-3209-39D3-8E8C-29B5A61F45C6}"/>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336278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C282A-4D05-8A62-F82D-F697B595B1B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1B27F60-A83F-F02A-ED2E-B4BA0E6E4F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E1B60E-AE09-0623-062C-B03330789120}"/>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8618E14A-E96A-A48B-C71B-CFED604281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7BB88-5145-0DB6-64AC-FAE7FF5C098F}"/>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29776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4208FDD-EFB6-519B-5AA3-4406EA7C323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9CFB9E-3E4E-A109-A4EA-EC3A7100DD0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97745A-40CC-07E6-4E4C-0E06D16E41A6}"/>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36E8C46D-7EA7-3FE8-1FF6-36080E097F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5F4292-0734-B15A-B057-46F352D1AA43}"/>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34493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uv_titre">
    <p:spTree>
      <p:nvGrpSpPr>
        <p:cNvPr id="1" name=""/>
        <p:cNvGrpSpPr/>
        <p:nvPr/>
      </p:nvGrpSpPr>
      <p:grpSpPr>
        <a:xfrm>
          <a:off x="0" y="0"/>
          <a:ext cx="0" cy="0"/>
          <a:chOff x="0" y="0"/>
          <a:chExt cx="0" cy="0"/>
        </a:xfrm>
      </p:grpSpPr>
      <p:pic>
        <p:nvPicPr>
          <p:cNvPr id="2" name="Graphique 7">
            <a:extLst>
              <a:ext uri="{FF2B5EF4-FFF2-40B4-BE49-F238E27FC236}">
                <a16:creationId xmlns:a16="http://schemas.microsoft.com/office/drawing/2014/main" id="{548E2192-3AB3-4C85-A28C-7EF4377DE3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1376" y="460294"/>
            <a:ext cx="1969255" cy="656436"/>
          </a:xfrm>
          <a:prstGeom prst="rect">
            <a:avLst/>
          </a:prstGeom>
          <a:noFill/>
          <a:ln cap="flat">
            <a:noFill/>
          </a:ln>
        </p:spPr>
      </p:pic>
      <p:pic>
        <p:nvPicPr>
          <p:cNvPr id="3" name="Image 9">
            <a:extLst>
              <a:ext uri="{FF2B5EF4-FFF2-40B4-BE49-F238E27FC236}">
                <a16:creationId xmlns:a16="http://schemas.microsoft.com/office/drawing/2014/main" id="{99457E63-08C6-483D-A7A3-7633612FC5BA}"/>
              </a:ext>
            </a:extLst>
          </p:cNvPr>
          <p:cNvPicPr>
            <a:picLocks noChangeAspect="1"/>
          </p:cNvPicPr>
          <p:nvPr/>
        </p:nvPicPr>
        <p:blipFill>
          <a:blip r:embed="rId4"/>
          <a:stretch>
            <a:fillRect/>
          </a:stretch>
        </p:blipFill>
        <p:spPr>
          <a:xfrm>
            <a:off x="7234" y="1504072"/>
            <a:ext cx="12177525" cy="2948195"/>
          </a:xfrm>
          <a:prstGeom prst="rect">
            <a:avLst/>
          </a:prstGeom>
          <a:noFill/>
          <a:ln cap="flat">
            <a:noFill/>
          </a:ln>
        </p:spPr>
      </p:pic>
      <p:sp>
        <p:nvSpPr>
          <p:cNvPr id="4" name="Titre 10">
            <a:extLst>
              <a:ext uri="{FF2B5EF4-FFF2-40B4-BE49-F238E27FC236}">
                <a16:creationId xmlns:a16="http://schemas.microsoft.com/office/drawing/2014/main" id="{4795B460-DEDC-476F-A832-2AC511A50D32}"/>
              </a:ext>
            </a:extLst>
          </p:cNvPr>
          <p:cNvSpPr txBox="1">
            <a:spLocks noGrp="1"/>
          </p:cNvSpPr>
          <p:nvPr>
            <p:ph type="title"/>
          </p:nvPr>
        </p:nvSpPr>
        <p:spPr>
          <a:xfrm>
            <a:off x="1693012" y="4837205"/>
            <a:ext cx="8805972" cy="502366"/>
          </a:xfrm>
        </p:spPr>
        <p:txBody>
          <a:bodyPr anchorCtr="1"/>
          <a:lstStyle>
            <a:lvl1pPr algn="ctr">
              <a:defRPr sz="3264">
                <a:solidFill>
                  <a:srgbClr val="000000"/>
                </a:solidFill>
              </a:defRPr>
            </a:lvl1pPr>
          </a:lstStyle>
          <a:p>
            <a:pPr lvl="0"/>
            <a:r>
              <a:rPr lang="fr-FR"/>
              <a:t>Titre</a:t>
            </a:r>
          </a:p>
        </p:txBody>
      </p:sp>
      <p:sp>
        <p:nvSpPr>
          <p:cNvPr id="5" name="Holder 3">
            <a:extLst>
              <a:ext uri="{FF2B5EF4-FFF2-40B4-BE49-F238E27FC236}">
                <a16:creationId xmlns:a16="http://schemas.microsoft.com/office/drawing/2014/main" id="{610EEE82-1ECF-4774-8029-A21CAEEA6346}"/>
              </a:ext>
            </a:extLst>
          </p:cNvPr>
          <p:cNvSpPr txBox="1">
            <a:spLocks noGrp="1"/>
          </p:cNvSpPr>
          <p:nvPr>
            <p:ph type="dt" sz="half" idx="7"/>
          </p:nvPr>
        </p:nvSpPr>
        <p:spPr>
          <a:xfrm>
            <a:off x="4693918" y="5724509"/>
            <a:ext cx="2804157" cy="223273"/>
          </a:xfrm>
        </p:spPr>
        <p:txBody>
          <a:bodyPr anchorCtr="1"/>
          <a:lstStyle>
            <a:lvl1pPr algn="ctr">
              <a:defRPr sz="1451">
                <a:solidFill>
                  <a:srgbClr val="1E8399"/>
                </a:solidFill>
                <a:latin typeface="Arial" pitchFamily="34"/>
                <a:cs typeface="Arial" pitchFamily="34"/>
              </a:defRPr>
            </a:lvl1pPr>
          </a:lstStyle>
          <a:p>
            <a:pPr lvl="0"/>
            <a:fld id="{5A9E801E-B69E-44B0-B980-6F04D5B4B2BF}" type="datetime1">
              <a:rPr lang="fr-FR"/>
              <a:pPr lvl="0"/>
              <a:t>18/07/2022</a:t>
            </a:fld>
            <a:endParaRPr lang="en-US"/>
          </a:p>
        </p:txBody>
      </p:sp>
      <p:sp>
        <p:nvSpPr>
          <p:cNvPr id="6" name="Holder 2">
            <a:extLst>
              <a:ext uri="{FF2B5EF4-FFF2-40B4-BE49-F238E27FC236}">
                <a16:creationId xmlns:a16="http://schemas.microsoft.com/office/drawing/2014/main" id="{1466A798-763A-4FF3-8AF6-897073663953}"/>
              </a:ext>
            </a:extLst>
          </p:cNvPr>
          <p:cNvSpPr txBox="1">
            <a:spLocks noGrp="1"/>
          </p:cNvSpPr>
          <p:nvPr>
            <p:ph type="ftr" sz="quarter" idx="9"/>
          </p:nvPr>
        </p:nvSpPr>
        <p:spPr>
          <a:xfrm>
            <a:off x="4145278" y="6377935"/>
            <a:ext cx="3901437" cy="167453"/>
          </a:xfrm>
        </p:spPr>
        <p:txBody>
          <a:bodyPr/>
          <a:lstStyle>
            <a:lvl1pPr>
              <a:defRPr sz="1088">
                <a:solidFill>
                  <a:srgbClr val="1E8399"/>
                </a:solidFill>
                <a:latin typeface="Arial" pitchFamily="34"/>
                <a:cs typeface="Arial" pitchFamily="34"/>
              </a:defRPr>
            </a:lvl1pPr>
          </a:lstStyle>
          <a:p>
            <a:pPr lvl="0"/>
            <a:r>
              <a:rPr lang="fr-FR"/>
              <a:t>www.dtmv.com</a:t>
            </a:r>
          </a:p>
        </p:txBody>
      </p:sp>
    </p:spTree>
    <p:extLst>
      <p:ext uri="{BB962C8B-B14F-4D97-AF65-F5344CB8AC3E}">
        <p14:creationId xmlns:p14="http://schemas.microsoft.com/office/powerpoint/2010/main" val="13192031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ontenu_bleu">
    <p:bg>
      <p:bgPr>
        <a:solidFill>
          <a:srgbClr val="FFFFFF"/>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F2831545-C1F9-4FC3-AD07-CDA4FE0002F2}"/>
              </a:ext>
            </a:extLst>
          </p:cNvPr>
          <p:cNvSpPr/>
          <p:nvPr/>
        </p:nvSpPr>
        <p:spPr>
          <a:xfrm>
            <a:off x="277056" y="257078"/>
            <a:ext cx="11636704" cy="6341493"/>
          </a:xfrm>
          <a:custGeom>
            <a:avLst/>
            <a:gdLst>
              <a:gd name="f0" fmla="val w"/>
              <a:gd name="f1" fmla="val h"/>
              <a:gd name="f2" fmla="val 0"/>
              <a:gd name="f3" fmla="val 10206355"/>
              <a:gd name="f4" fmla="val 6993255"/>
              <a:gd name="f5" fmla="val 10205999"/>
              <a:gd name="f6" fmla="val 6993001"/>
              <a:gd name="f7" fmla="*/ f0 1 10206355"/>
              <a:gd name="f8" fmla="*/ f1 1 6993255"/>
              <a:gd name="f9" fmla="val f2"/>
              <a:gd name="f10" fmla="val f3"/>
              <a:gd name="f11" fmla="val f4"/>
              <a:gd name="f12" fmla="+- f11 0 f9"/>
              <a:gd name="f13" fmla="+- f10 0 f9"/>
              <a:gd name="f14" fmla="*/ f13 1 10206355"/>
              <a:gd name="f15" fmla="*/ f12 1 699325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0206355" h="6993255">
                <a:moveTo>
                  <a:pt x="f5" y="f2"/>
                </a:moveTo>
                <a:lnTo>
                  <a:pt x="f2" y="f2"/>
                </a:lnTo>
                <a:lnTo>
                  <a:pt x="f2" y="f6"/>
                </a:lnTo>
                <a:lnTo>
                  <a:pt x="f5" y="f6"/>
                </a:lnTo>
                <a:lnTo>
                  <a:pt x="f5" y="f2"/>
                </a:lnTo>
                <a:close/>
              </a:path>
            </a:pathLst>
          </a:custGeom>
          <a:solidFill>
            <a:srgbClr val="1E8499"/>
          </a:solidFill>
          <a:ln cap="flat">
            <a:noFill/>
            <a:prstDash val="solid"/>
          </a:ln>
        </p:spPr>
        <p:txBody>
          <a:bodyPr vert="horz" wrap="square" lIns="0" tIns="0" rIns="0" bIns="0" anchor="t" anchorCtr="0" compatLnSpc="1">
            <a:no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32" b="0" i="0" u="none" strike="noStrike" kern="1200" cap="none" spc="0" baseline="0">
              <a:solidFill>
                <a:srgbClr val="1E8399"/>
              </a:solidFill>
              <a:uFillTx/>
              <a:latin typeface="Calibri"/>
            </a:endParaRPr>
          </a:p>
        </p:txBody>
      </p:sp>
      <p:sp>
        <p:nvSpPr>
          <p:cNvPr id="3" name="Holder 2">
            <a:extLst>
              <a:ext uri="{FF2B5EF4-FFF2-40B4-BE49-F238E27FC236}">
                <a16:creationId xmlns:a16="http://schemas.microsoft.com/office/drawing/2014/main" id="{504C1036-292F-49C3-8E23-B674DCCE335A}"/>
              </a:ext>
            </a:extLst>
          </p:cNvPr>
          <p:cNvSpPr txBox="1">
            <a:spLocks noGrp="1"/>
          </p:cNvSpPr>
          <p:nvPr>
            <p:ph type="title"/>
          </p:nvPr>
        </p:nvSpPr>
        <p:spPr>
          <a:xfrm>
            <a:off x="515852" y="414348"/>
            <a:ext cx="9707169" cy="474456"/>
          </a:xfrm>
        </p:spPr>
        <p:txBody>
          <a:bodyPr/>
          <a:lstStyle>
            <a:lvl1pPr marL="466413" indent="-466413">
              <a:buSzPct val="100000"/>
              <a:buFont typeface="Calibri"/>
              <a:buAutoNum type="arabicPeriod"/>
              <a:defRPr sz="3083">
                <a:solidFill>
                  <a:srgbClr val="EEECE1"/>
                </a:solidFill>
              </a:defRPr>
            </a:lvl1pPr>
          </a:lstStyle>
          <a:p>
            <a:pPr lvl="0"/>
            <a:r>
              <a:rPr lang="fr-FR"/>
              <a:t>Titre de section (suite)</a:t>
            </a:r>
          </a:p>
        </p:txBody>
      </p:sp>
      <p:sp>
        <p:nvSpPr>
          <p:cNvPr id="4" name="Holder 5">
            <a:extLst>
              <a:ext uri="{FF2B5EF4-FFF2-40B4-BE49-F238E27FC236}">
                <a16:creationId xmlns:a16="http://schemas.microsoft.com/office/drawing/2014/main" id="{47B987F9-0C60-452C-9B41-8A65D155E856}"/>
              </a:ext>
            </a:extLst>
          </p:cNvPr>
          <p:cNvSpPr txBox="1">
            <a:spLocks noGrp="1"/>
          </p:cNvSpPr>
          <p:nvPr>
            <p:ph type="sldNum" sz="quarter" idx="8"/>
          </p:nvPr>
        </p:nvSpPr>
        <p:spPr/>
        <p:txBody>
          <a:bodyPr/>
          <a:lstStyle>
            <a:lvl1pPr>
              <a:defRPr>
                <a:solidFill>
                  <a:srgbClr val="F0505F"/>
                </a:solidFill>
              </a:defRPr>
            </a:lvl1pPr>
          </a:lstStyle>
          <a:p>
            <a:pPr lvl="0"/>
            <a:fld id="{8FA74170-A2A7-40E4-851C-24FD5A02EBE7}" type="slidenum">
              <a:t>‹N°›</a:t>
            </a:fld>
            <a:endParaRPr lang="fr-FR"/>
          </a:p>
        </p:txBody>
      </p:sp>
      <p:sp>
        <p:nvSpPr>
          <p:cNvPr id="5" name="Espace réservé du texte 12">
            <a:extLst>
              <a:ext uri="{FF2B5EF4-FFF2-40B4-BE49-F238E27FC236}">
                <a16:creationId xmlns:a16="http://schemas.microsoft.com/office/drawing/2014/main" id="{58652D10-B2F7-4116-A7B4-D1A1724645D7}"/>
              </a:ext>
            </a:extLst>
          </p:cNvPr>
          <p:cNvSpPr txBox="1">
            <a:spLocks noGrp="1"/>
          </p:cNvSpPr>
          <p:nvPr>
            <p:ph type="body" idx="4294967295"/>
          </p:nvPr>
        </p:nvSpPr>
        <p:spPr>
          <a:xfrm>
            <a:off x="1135448" y="1173985"/>
            <a:ext cx="9922215" cy="5276794"/>
          </a:xfrm>
        </p:spPr>
        <p:txBody>
          <a:bodyPr>
            <a:normAutofit/>
          </a:bodyPr>
          <a:lstStyle>
            <a:lvl1pPr marL="326779" indent="-326779">
              <a:lnSpc>
                <a:spcPct val="150000"/>
              </a:lnSpc>
              <a:buClr>
                <a:srgbClr val="EEECE1"/>
              </a:buClr>
              <a:buSzPct val="100000"/>
              <a:buFont typeface="Wingdings" pitchFamily="2"/>
              <a:buChar char="Ø"/>
              <a:defRPr>
                <a:solidFill>
                  <a:srgbClr val="EEECE1"/>
                </a:solidFill>
                <a:latin typeface="Arial" pitchFamily="34"/>
                <a:cs typeface="Arial" pitchFamily="34"/>
              </a:defRPr>
            </a:lvl1pPr>
            <a:lvl2pPr marL="726973" marR="0" lvl="1" indent="-359888" fontAlgn="auto">
              <a:lnSpc>
                <a:spcPct val="150000"/>
              </a:lnSpc>
              <a:spcBef>
                <a:spcPts val="0"/>
              </a:spcBef>
              <a:spcAft>
                <a:spcPts val="0"/>
              </a:spcAft>
              <a:buClr>
                <a:srgbClr val="EEECE1"/>
              </a:buClr>
              <a:buSzPct val="100000"/>
              <a:buFont typeface="Arial" pitchFamily="34"/>
              <a:tabLst/>
              <a:defRPr lang="fr-FR" sz="1632" b="0" i="0" u="none" strike="noStrike" kern="0" cap="none" spc="0" baseline="0">
                <a:solidFill>
                  <a:srgbClr val="EEECE1"/>
                </a:solidFill>
                <a:uFillTx/>
                <a:latin typeface="Arial" pitchFamily="34"/>
                <a:cs typeface="Arial" pitchFamily="34"/>
              </a:defRPr>
            </a:lvl2pPr>
            <a:lvl3pPr marL="1095492" marR="0" lvl="2" indent="-328213" fontAlgn="auto">
              <a:lnSpc>
                <a:spcPct val="150000"/>
              </a:lnSpc>
              <a:spcBef>
                <a:spcPts val="0"/>
              </a:spcBef>
              <a:spcAft>
                <a:spcPts val="0"/>
              </a:spcAft>
              <a:buClr>
                <a:srgbClr val="EEECE1"/>
              </a:buClr>
              <a:buSzPct val="100000"/>
              <a:buFont typeface="Courier New" pitchFamily="49"/>
              <a:buChar char="o"/>
              <a:tabLst/>
              <a:defRPr lang="fr-FR" sz="1632" b="0" i="0" u="none" strike="noStrike" kern="0" cap="none" spc="0" baseline="0">
                <a:solidFill>
                  <a:srgbClr val="EEECE1"/>
                </a:solidFill>
                <a:uFillTx/>
                <a:latin typeface="Arial" pitchFamily="34"/>
                <a:cs typeface="Arial" pitchFamily="34"/>
              </a:defRPr>
            </a:lvl3pPr>
          </a:lstStyle>
          <a:p>
            <a:pPr lvl="0"/>
            <a:r>
              <a:rPr lang="fr-FR"/>
              <a:t>Cliquez pour modifier les styles du texte du masque</a:t>
            </a:r>
          </a:p>
          <a:p>
            <a:pPr lvl="1"/>
            <a:r>
              <a:rPr lang="fr-FR"/>
              <a:t>Deuxième niveau</a:t>
            </a:r>
          </a:p>
          <a:p>
            <a:pPr lvl="2"/>
            <a:r>
              <a:rPr lang="fr-FR"/>
              <a:t>Troisième niveau</a:t>
            </a:r>
          </a:p>
        </p:txBody>
      </p:sp>
      <p:pic>
        <p:nvPicPr>
          <p:cNvPr id="6" name="Image 10">
            <a:extLst>
              <a:ext uri="{FF2B5EF4-FFF2-40B4-BE49-F238E27FC236}">
                <a16:creationId xmlns:a16="http://schemas.microsoft.com/office/drawing/2014/main" id="{6FF3B6EE-D7A5-4519-A0CA-2FEEDBC84452}"/>
              </a:ext>
            </a:extLst>
          </p:cNvPr>
          <p:cNvPicPr>
            <a:picLocks noChangeAspect="1"/>
          </p:cNvPicPr>
          <p:nvPr/>
        </p:nvPicPr>
        <p:blipFill>
          <a:blip r:embed="rId2"/>
          <a:stretch>
            <a:fillRect/>
          </a:stretch>
        </p:blipFill>
        <p:spPr>
          <a:xfrm>
            <a:off x="10495126" y="400046"/>
            <a:ext cx="1252890" cy="419282"/>
          </a:xfrm>
          <a:prstGeom prst="rect">
            <a:avLst/>
          </a:prstGeom>
          <a:noFill/>
          <a:ln cap="flat">
            <a:noFill/>
          </a:ln>
        </p:spPr>
      </p:pic>
    </p:spTree>
    <p:extLst>
      <p:ext uri="{BB962C8B-B14F-4D97-AF65-F5344CB8AC3E}">
        <p14:creationId xmlns:p14="http://schemas.microsoft.com/office/powerpoint/2010/main" val="399911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erci">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E41C61E-9E0A-43E6-84E0-3E20A87F8CB1}"/>
              </a:ext>
            </a:extLst>
          </p:cNvPr>
          <p:cNvSpPr/>
          <p:nvPr/>
        </p:nvSpPr>
        <p:spPr>
          <a:xfrm>
            <a:off x="277056" y="176731"/>
            <a:ext cx="11636704" cy="6341493"/>
          </a:xfrm>
          <a:custGeom>
            <a:avLst/>
            <a:gdLst>
              <a:gd name="f0" fmla="val w"/>
              <a:gd name="f1" fmla="val h"/>
              <a:gd name="f2" fmla="val 0"/>
              <a:gd name="f3" fmla="val 10206355"/>
              <a:gd name="f4" fmla="val 6993255"/>
              <a:gd name="f5" fmla="val 10205999"/>
              <a:gd name="f6" fmla="val 6993001"/>
              <a:gd name="f7" fmla="*/ f0 1 10206355"/>
              <a:gd name="f8" fmla="*/ f1 1 6993255"/>
              <a:gd name="f9" fmla="val f2"/>
              <a:gd name="f10" fmla="val f3"/>
              <a:gd name="f11" fmla="val f4"/>
              <a:gd name="f12" fmla="+- f11 0 f9"/>
              <a:gd name="f13" fmla="+- f10 0 f9"/>
              <a:gd name="f14" fmla="*/ f13 1 10206355"/>
              <a:gd name="f15" fmla="*/ f12 1 699325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0206355" h="6993255">
                <a:moveTo>
                  <a:pt x="f5" y="f2"/>
                </a:moveTo>
                <a:lnTo>
                  <a:pt x="f2" y="f2"/>
                </a:lnTo>
                <a:lnTo>
                  <a:pt x="f2" y="f6"/>
                </a:lnTo>
                <a:lnTo>
                  <a:pt x="f5" y="f6"/>
                </a:lnTo>
                <a:lnTo>
                  <a:pt x="f5" y="f2"/>
                </a:lnTo>
                <a:close/>
              </a:path>
            </a:pathLst>
          </a:custGeom>
          <a:solidFill>
            <a:srgbClr val="F1F1F1"/>
          </a:solidFill>
          <a:ln cap="flat">
            <a:noFill/>
            <a:prstDash val="solid"/>
          </a:ln>
        </p:spPr>
        <p:txBody>
          <a:bodyPr vert="horz" wrap="square" lIns="0" tIns="0" rIns="0" bIns="0" anchor="t" anchorCtr="0" compatLnSpc="1">
            <a:no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32" b="0" i="0" u="none" strike="noStrike" kern="1200" cap="none" spc="0" baseline="0">
              <a:solidFill>
                <a:srgbClr val="1E8399"/>
              </a:solidFill>
              <a:uFillTx/>
              <a:latin typeface="Calibri"/>
            </a:endParaRPr>
          </a:p>
        </p:txBody>
      </p:sp>
      <p:sp>
        <p:nvSpPr>
          <p:cNvPr id="3" name="Espace réservé du numéro de diapositive 4">
            <a:extLst>
              <a:ext uri="{FF2B5EF4-FFF2-40B4-BE49-F238E27FC236}">
                <a16:creationId xmlns:a16="http://schemas.microsoft.com/office/drawing/2014/main" id="{A40FCCBC-97FB-4370-BA0B-D17FF23EFD7B}"/>
              </a:ext>
            </a:extLst>
          </p:cNvPr>
          <p:cNvSpPr txBox="1">
            <a:spLocks noGrp="1"/>
          </p:cNvSpPr>
          <p:nvPr>
            <p:ph type="sldNum" sz="quarter" idx="8"/>
          </p:nvPr>
        </p:nvSpPr>
        <p:spPr/>
        <p:txBody>
          <a:bodyPr/>
          <a:lstStyle>
            <a:lvl1pPr>
              <a:defRPr/>
            </a:lvl1pPr>
          </a:lstStyle>
          <a:p>
            <a:pPr lvl="0"/>
            <a:fld id="{3F2DC3E9-075E-4EB3-9577-462F0C1059EF}" type="slidenum">
              <a:t>‹N°›</a:t>
            </a:fld>
            <a:endParaRPr lang="fr-FR"/>
          </a:p>
        </p:txBody>
      </p:sp>
      <p:sp>
        <p:nvSpPr>
          <p:cNvPr id="4" name="ZoneTexte 21">
            <a:extLst>
              <a:ext uri="{FF2B5EF4-FFF2-40B4-BE49-F238E27FC236}">
                <a16:creationId xmlns:a16="http://schemas.microsoft.com/office/drawing/2014/main" id="{3C93C88D-E7C1-4827-9461-26A6C116EE98}"/>
              </a:ext>
            </a:extLst>
          </p:cNvPr>
          <p:cNvSpPr txBox="1"/>
          <p:nvPr/>
        </p:nvSpPr>
        <p:spPr>
          <a:xfrm>
            <a:off x="3868483" y="3394392"/>
            <a:ext cx="4453434" cy="418563"/>
          </a:xfrm>
          <a:prstGeom prst="rect">
            <a:avLst/>
          </a:prstGeom>
          <a:noFill/>
          <a:ln cap="flat">
            <a:noFill/>
          </a:ln>
        </p:spPr>
        <p:txBody>
          <a:bodyPr vert="horz" wrap="square" lIns="82918" tIns="41459" rIns="82918" bIns="41459" anchor="t" anchorCtr="0" compatLnSpc="1">
            <a:sp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176" b="0" i="0" u="none" strike="noStrike" kern="1200" cap="none" spc="0" baseline="0">
                <a:solidFill>
                  <a:srgbClr val="000000"/>
                </a:solidFill>
                <a:uFillTx/>
                <a:latin typeface="Georgia" pitchFamily="18"/>
                <a:cs typeface="Arial" pitchFamily="34"/>
              </a:rPr>
              <a:t>Merci pour votre attention.</a:t>
            </a:r>
          </a:p>
        </p:txBody>
      </p:sp>
      <p:pic>
        <p:nvPicPr>
          <p:cNvPr id="5" name="Image 22">
            <a:extLst>
              <a:ext uri="{FF2B5EF4-FFF2-40B4-BE49-F238E27FC236}">
                <a16:creationId xmlns:a16="http://schemas.microsoft.com/office/drawing/2014/main" id="{BEDA2D5C-CE32-4E2E-AB3F-BE8DA4F85A11}"/>
              </a:ext>
            </a:extLst>
          </p:cNvPr>
          <p:cNvPicPr>
            <a:picLocks noChangeAspect="1"/>
          </p:cNvPicPr>
          <p:nvPr/>
        </p:nvPicPr>
        <p:blipFill>
          <a:blip r:embed="rId2"/>
          <a:stretch>
            <a:fillRect/>
          </a:stretch>
        </p:blipFill>
        <p:spPr>
          <a:xfrm>
            <a:off x="5179849" y="2085019"/>
            <a:ext cx="1834892" cy="614048"/>
          </a:xfrm>
          <a:prstGeom prst="rect">
            <a:avLst/>
          </a:prstGeom>
          <a:noFill/>
          <a:ln cap="flat">
            <a:noFill/>
          </a:ln>
        </p:spPr>
      </p:pic>
      <p:pic>
        <p:nvPicPr>
          <p:cNvPr id="6" name="Image 6">
            <a:extLst>
              <a:ext uri="{FF2B5EF4-FFF2-40B4-BE49-F238E27FC236}">
                <a16:creationId xmlns:a16="http://schemas.microsoft.com/office/drawing/2014/main" id="{D096C402-2358-4C56-B7BD-3B6923EFEBF2}"/>
              </a:ext>
            </a:extLst>
          </p:cNvPr>
          <p:cNvPicPr>
            <a:picLocks noChangeAspect="1"/>
          </p:cNvPicPr>
          <p:nvPr/>
        </p:nvPicPr>
        <p:blipFill>
          <a:blip r:embed="rId3">
            <a:alphaModFix amt="7000"/>
          </a:blip>
          <a:stretch>
            <a:fillRect/>
          </a:stretch>
        </p:blipFill>
        <p:spPr>
          <a:xfrm>
            <a:off x="7234" y="1504072"/>
            <a:ext cx="12177525" cy="2948195"/>
          </a:xfrm>
          <a:prstGeom prst="rect">
            <a:avLst/>
          </a:prstGeom>
          <a:noFill/>
          <a:ln cap="flat">
            <a:noFill/>
          </a:ln>
        </p:spPr>
      </p:pic>
    </p:spTree>
    <p:extLst>
      <p:ext uri="{BB962C8B-B14F-4D97-AF65-F5344CB8AC3E}">
        <p14:creationId xmlns:p14="http://schemas.microsoft.com/office/powerpoint/2010/main" val="34165306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ontact">
    <p:bg>
      <p:bgPr>
        <a:solidFill>
          <a:srgbClr val="FFFFFF"/>
        </a:solidFill>
        <a:effectLst/>
      </p:bgPr>
    </p:bg>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B3D4AE3D-C381-4B7E-BB55-DCF38DDBE4EE}"/>
              </a:ext>
            </a:extLst>
          </p:cNvPr>
          <p:cNvSpPr/>
          <p:nvPr/>
        </p:nvSpPr>
        <p:spPr>
          <a:xfrm>
            <a:off x="277056" y="257078"/>
            <a:ext cx="11636704" cy="6341493"/>
          </a:xfrm>
          <a:custGeom>
            <a:avLst/>
            <a:gdLst>
              <a:gd name="f0" fmla="val w"/>
              <a:gd name="f1" fmla="val h"/>
              <a:gd name="f2" fmla="val 0"/>
              <a:gd name="f3" fmla="val 10206355"/>
              <a:gd name="f4" fmla="val 6993255"/>
              <a:gd name="f5" fmla="val 10205999"/>
              <a:gd name="f6" fmla="val 6993001"/>
              <a:gd name="f7" fmla="*/ f0 1 10206355"/>
              <a:gd name="f8" fmla="*/ f1 1 6993255"/>
              <a:gd name="f9" fmla="val f2"/>
              <a:gd name="f10" fmla="val f3"/>
              <a:gd name="f11" fmla="val f4"/>
              <a:gd name="f12" fmla="+- f11 0 f9"/>
              <a:gd name="f13" fmla="+- f10 0 f9"/>
              <a:gd name="f14" fmla="*/ f13 1 10206355"/>
              <a:gd name="f15" fmla="*/ f12 1 699325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0206355" h="6993255">
                <a:moveTo>
                  <a:pt x="f5" y="f2"/>
                </a:moveTo>
                <a:lnTo>
                  <a:pt x="f2" y="f2"/>
                </a:lnTo>
                <a:lnTo>
                  <a:pt x="f2" y="f6"/>
                </a:lnTo>
                <a:lnTo>
                  <a:pt x="f5" y="f6"/>
                </a:lnTo>
                <a:lnTo>
                  <a:pt x="f5" y="f2"/>
                </a:lnTo>
                <a:close/>
              </a:path>
            </a:pathLst>
          </a:custGeom>
          <a:solidFill>
            <a:srgbClr val="1E8499"/>
          </a:solidFill>
          <a:ln cap="flat">
            <a:noFill/>
            <a:prstDash val="solid"/>
          </a:ln>
        </p:spPr>
        <p:txBody>
          <a:bodyPr vert="horz" wrap="square" lIns="0" tIns="0" rIns="0" bIns="0" anchor="t" anchorCtr="0" compatLnSpc="1">
            <a:no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32" b="0" i="0" u="none" strike="noStrike" kern="1200" cap="none" spc="0" baseline="0">
              <a:solidFill>
                <a:srgbClr val="1E8399"/>
              </a:solidFill>
              <a:uFillTx/>
              <a:latin typeface="Calibri"/>
            </a:endParaRPr>
          </a:p>
        </p:txBody>
      </p:sp>
      <p:sp>
        <p:nvSpPr>
          <p:cNvPr id="3" name="Holder 5">
            <a:extLst>
              <a:ext uri="{FF2B5EF4-FFF2-40B4-BE49-F238E27FC236}">
                <a16:creationId xmlns:a16="http://schemas.microsoft.com/office/drawing/2014/main" id="{8CA66360-0875-4FA8-B5C4-8258670811C0}"/>
              </a:ext>
            </a:extLst>
          </p:cNvPr>
          <p:cNvSpPr txBox="1">
            <a:spLocks noGrp="1"/>
          </p:cNvSpPr>
          <p:nvPr>
            <p:ph type="sldNum" sz="quarter" idx="8"/>
          </p:nvPr>
        </p:nvSpPr>
        <p:spPr/>
        <p:txBody>
          <a:bodyPr/>
          <a:lstStyle>
            <a:lvl1pPr>
              <a:defRPr>
                <a:solidFill>
                  <a:srgbClr val="F0505F"/>
                </a:solidFill>
              </a:defRPr>
            </a:lvl1pPr>
          </a:lstStyle>
          <a:p>
            <a:pPr lvl="0"/>
            <a:fld id="{137D48FB-4C9E-4297-9F21-56C2AA8BC6A8}" type="slidenum">
              <a:t>‹N°›</a:t>
            </a:fld>
            <a:endParaRPr lang="fr-FR"/>
          </a:p>
        </p:txBody>
      </p:sp>
      <p:sp>
        <p:nvSpPr>
          <p:cNvPr id="4" name="object 5">
            <a:extLst>
              <a:ext uri="{FF2B5EF4-FFF2-40B4-BE49-F238E27FC236}">
                <a16:creationId xmlns:a16="http://schemas.microsoft.com/office/drawing/2014/main" id="{17C68620-CBBD-4BA6-A2D6-015B9C2B2A39}"/>
              </a:ext>
            </a:extLst>
          </p:cNvPr>
          <p:cNvSpPr/>
          <p:nvPr/>
        </p:nvSpPr>
        <p:spPr>
          <a:xfrm>
            <a:off x="2742554" y="2840973"/>
            <a:ext cx="52127" cy="1566949"/>
          </a:xfrm>
          <a:custGeom>
            <a:avLst/>
            <a:gdLst>
              <a:gd name="f0" fmla="val w"/>
              <a:gd name="f1" fmla="val h"/>
              <a:gd name="f2" fmla="val 0"/>
              <a:gd name="f3" fmla="val 45719"/>
              <a:gd name="f4" fmla="val 1728000"/>
              <a:gd name="f5" fmla="val 1727192"/>
              <a:gd name="f6" fmla="*/ f0 1 45719"/>
              <a:gd name="f7" fmla="*/ f1 1 1728000"/>
              <a:gd name="f8" fmla="val f2"/>
              <a:gd name="f9" fmla="val f3"/>
              <a:gd name="f10" fmla="val f4"/>
              <a:gd name="f11" fmla="+- f10 0 f8"/>
              <a:gd name="f12" fmla="+- f9 0 f8"/>
              <a:gd name="f13" fmla="*/ f12 1 45719"/>
              <a:gd name="f14" fmla="*/ f11 1 1728000"/>
              <a:gd name="f15" fmla="*/ 0 1 f13"/>
              <a:gd name="f16" fmla="*/ 45719 1 f13"/>
              <a:gd name="f17" fmla="*/ 0 1 f14"/>
              <a:gd name="f18" fmla="*/ 172800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5719" h="1728000">
                <a:moveTo>
                  <a:pt x="f2" y="f2"/>
                </a:moveTo>
                <a:lnTo>
                  <a:pt x="f2" y="f5"/>
                </a:lnTo>
              </a:path>
            </a:pathLst>
          </a:custGeom>
          <a:noFill/>
          <a:ln w="25402" cap="flat">
            <a:solidFill>
              <a:srgbClr val="FFFFFF"/>
            </a:solidFill>
            <a:prstDash val="solid"/>
          </a:ln>
        </p:spPr>
        <p:txBody>
          <a:bodyPr vert="horz" wrap="square" lIns="0" tIns="0" rIns="0" bIns="0" anchor="t" anchorCtr="0" compatLnSpc="1">
            <a:no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32" b="0" i="0" u="none" strike="noStrike" kern="1200" cap="none" spc="0" baseline="0">
              <a:solidFill>
                <a:srgbClr val="1E8399"/>
              </a:solidFill>
              <a:uFillTx/>
              <a:latin typeface="Calibri"/>
            </a:endParaRPr>
          </a:p>
        </p:txBody>
      </p:sp>
      <p:pic>
        <p:nvPicPr>
          <p:cNvPr id="5" name="Image 9">
            <a:extLst>
              <a:ext uri="{FF2B5EF4-FFF2-40B4-BE49-F238E27FC236}">
                <a16:creationId xmlns:a16="http://schemas.microsoft.com/office/drawing/2014/main" id="{BC0A8B89-9026-491B-B682-48521B719DB3}"/>
              </a:ext>
            </a:extLst>
          </p:cNvPr>
          <p:cNvPicPr>
            <a:picLocks noChangeAspect="1"/>
          </p:cNvPicPr>
          <p:nvPr/>
        </p:nvPicPr>
        <p:blipFill>
          <a:blip r:embed="rId2"/>
          <a:stretch>
            <a:fillRect/>
          </a:stretch>
        </p:blipFill>
        <p:spPr>
          <a:xfrm>
            <a:off x="10495126" y="400046"/>
            <a:ext cx="1252890" cy="419282"/>
          </a:xfrm>
          <a:prstGeom prst="rect">
            <a:avLst/>
          </a:prstGeom>
          <a:noFill/>
          <a:ln cap="flat">
            <a:noFill/>
          </a:ln>
        </p:spPr>
      </p:pic>
      <p:sp>
        <p:nvSpPr>
          <p:cNvPr id="6" name="ZoneTexte 13">
            <a:extLst>
              <a:ext uri="{FF2B5EF4-FFF2-40B4-BE49-F238E27FC236}">
                <a16:creationId xmlns:a16="http://schemas.microsoft.com/office/drawing/2014/main" id="{D6BC82C6-6CF4-498B-B600-F614858AB465}"/>
              </a:ext>
            </a:extLst>
          </p:cNvPr>
          <p:cNvSpPr txBox="1"/>
          <p:nvPr/>
        </p:nvSpPr>
        <p:spPr>
          <a:xfrm>
            <a:off x="2593260" y="1923927"/>
            <a:ext cx="3937384" cy="558153"/>
          </a:xfrm>
          <a:prstGeom prst="rect">
            <a:avLst/>
          </a:prstGeom>
          <a:noFill/>
          <a:ln cap="flat">
            <a:noFill/>
          </a:ln>
        </p:spPr>
        <p:txBody>
          <a:bodyPr vert="horz" wrap="square" lIns="82918" tIns="41459" rIns="82918" bIns="41459" anchor="t" anchorCtr="0" compatLnSpc="1">
            <a:sp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083" b="0" i="0" u="none" strike="noStrike" kern="1200" cap="none" spc="0" baseline="0">
                <a:solidFill>
                  <a:srgbClr val="EEECE1"/>
                </a:solidFill>
                <a:uFillTx/>
                <a:latin typeface="Georgia" pitchFamily="18"/>
                <a:cs typeface="Arial" pitchFamily="34"/>
              </a:rPr>
              <a:t>Nous contacter</a:t>
            </a:r>
          </a:p>
        </p:txBody>
      </p:sp>
      <p:sp>
        <p:nvSpPr>
          <p:cNvPr id="7" name="ZoneTexte 14">
            <a:extLst>
              <a:ext uri="{FF2B5EF4-FFF2-40B4-BE49-F238E27FC236}">
                <a16:creationId xmlns:a16="http://schemas.microsoft.com/office/drawing/2014/main" id="{5734DCBB-E1BB-4513-A84A-8514925CACC1}"/>
              </a:ext>
            </a:extLst>
          </p:cNvPr>
          <p:cNvSpPr txBox="1"/>
          <p:nvPr/>
        </p:nvSpPr>
        <p:spPr>
          <a:xfrm>
            <a:off x="3070675" y="2817102"/>
            <a:ext cx="4389098" cy="1590679"/>
          </a:xfrm>
          <a:prstGeom prst="rect">
            <a:avLst/>
          </a:prstGeom>
          <a:noFill/>
          <a:ln cap="flat">
            <a:noFill/>
          </a:ln>
        </p:spPr>
        <p:txBody>
          <a:bodyPr vert="horz" wrap="square" lIns="82918" tIns="41459" rIns="82918" bIns="41459" anchor="t" anchorCtr="0" compatLnSpc="1">
            <a:spAutoFit/>
          </a:bodyPr>
          <a:lstStyle/>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32" b="0" i="0" u="none" strike="noStrike" kern="1200" cap="none" spc="0" baseline="0">
                <a:solidFill>
                  <a:srgbClr val="EEECE1"/>
                </a:solidFill>
                <a:uFillTx/>
                <a:latin typeface="Arial" pitchFamily="34"/>
                <a:cs typeface="Arial" pitchFamily="34"/>
              </a:rPr>
              <a:t>164, rue du Faubourg Saint-Honoré  75008 Paris, France</a:t>
            </a:r>
          </a:p>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32" b="0" i="0" u="none" strike="noStrike" kern="1200" cap="none" spc="0" baseline="0">
              <a:solidFill>
                <a:srgbClr val="EEECE1"/>
              </a:solidFill>
              <a:uFillTx/>
              <a:latin typeface="Arial" pitchFamily="34"/>
              <a:cs typeface="Arial" pitchFamily="34"/>
            </a:endParaRPr>
          </a:p>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32" b="0" i="0" u="none" strike="noStrike" kern="1200" cap="none" spc="0" baseline="0">
                <a:solidFill>
                  <a:srgbClr val="EEECE1"/>
                </a:solidFill>
                <a:uFillTx/>
                <a:latin typeface="Arial" pitchFamily="34"/>
                <a:cs typeface="Arial" pitchFamily="34"/>
              </a:rPr>
              <a:t>T.+33 (0)1 56 69 31 00</a:t>
            </a:r>
          </a:p>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32" b="0" i="0" u="none" strike="noStrike" kern="1200" cap="none" spc="0" baseline="0">
              <a:solidFill>
                <a:srgbClr val="EEECE1"/>
              </a:solidFill>
              <a:uFillTx/>
              <a:latin typeface="Arial" pitchFamily="34"/>
              <a:cs typeface="Arial" pitchFamily="34"/>
            </a:endParaRPr>
          </a:p>
          <a:p>
            <a:pPr marL="0" marR="0" lvl="0" indent="0" algn="l" defTabSz="829178"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32" b="0" i="0" u="none" strike="noStrike" kern="1200" cap="none" spc="0" baseline="0">
                <a:solidFill>
                  <a:srgbClr val="EEECE1"/>
                </a:solidFill>
                <a:uFillTx/>
                <a:latin typeface="Arial" pitchFamily="34"/>
                <a:cs typeface="Arial" pitchFamily="34"/>
              </a:rPr>
              <a:t>F.+33 (0)1 56 69 31 01</a:t>
            </a:r>
          </a:p>
        </p:txBody>
      </p:sp>
    </p:spTree>
    <p:extLst>
      <p:ext uri="{BB962C8B-B14F-4D97-AF65-F5344CB8AC3E}">
        <p14:creationId xmlns:p14="http://schemas.microsoft.com/office/powerpoint/2010/main" val="24842277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339CB-B339-2A23-ECA5-472F6B38D7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55D79B-B8C0-9B76-DB1C-AA7B1A1769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3570AF-F620-6D95-19AA-89748A6F3FF1}"/>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2C22B8D7-9B58-02EA-E5A1-A1CF88E19D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80613C-FF78-18C2-D67A-D0DD3F8E12D1}"/>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16148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ADAEC-EA93-C7F4-8E33-30462D504E9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E900CC-C3B6-1798-1A1F-C050A8382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F9A62F-E4B1-1316-7BAE-C55F8837AFE1}"/>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C982C725-749E-41DA-12E3-729E2748A9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7568FB-3FD0-AAC0-94C2-4ADEC86B5989}"/>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261906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B6352-C3E9-96D4-8BD0-73D13EC63A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15EC5E-9F3C-4E4C-9131-BB00011584C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23B6A7-AFAD-F077-073C-5DDF1E9C087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23AE80C-22F7-3227-4AFD-671C05E27AA0}"/>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6" name="Espace réservé du pied de page 5">
            <a:extLst>
              <a:ext uri="{FF2B5EF4-FFF2-40B4-BE49-F238E27FC236}">
                <a16:creationId xmlns:a16="http://schemas.microsoft.com/office/drawing/2014/main" id="{53223261-848D-CD78-E96F-7A499882F0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12494B-2A80-6217-FDD0-B5B19813538C}"/>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417290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53475-F7ED-AB1B-8EA7-9510EFA0EFE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CAE3012-76A7-6778-FC5C-9F6C444B5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99F80D3-7420-D288-7EFC-8D17237A5C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F12FF2-8B82-22BC-5EB1-6CB6B98E3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374B606-529E-B37C-3D04-8405A2D268E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E5B58EA-3849-1FAD-C86A-98088F174E42}"/>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8" name="Espace réservé du pied de page 7">
            <a:extLst>
              <a:ext uri="{FF2B5EF4-FFF2-40B4-BE49-F238E27FC236}">
                <a16:creationId xmlns:a16="http://schemas.microsoft.com/office/drawing/2014/main" id="{22D4A073-308E-DEF8-9460-413B9F0D424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FCDC71-D738-5B8E-DE7C-5F490FA43DA0}"/>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356667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E5F2C-E50D-A6C4-22D2-1AAFFDCDD5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57CA4BB-9B31-8EB8-185A-587E5E612D9C}"/>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4" name="Espace réservé du pied de page 3">
            <a:extLst>
              <a:ext uri="{FF2B5EF4-FFF2-40B4-BE49-F238E27FC236}">
                <a16:creationId xmlns:a16="http://schemas.microsoft.com/office/drawing/2014/main" id="{58D623A8-4B76-0893-A30C-2C2657DCC56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EBCF1AE-5C7C-2FDB-8113-6166DC58ACD0}"/>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86502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630772-7F45-9097-99F4-1419AF08A4BB}"/>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3" name="Espace réservé du pied de page 2">
            <a:extLst>
              <a:ext uri="{FF2B5EF4-FFF2-40B4-BE49-F238E27FC236}">
                <a16:creationId xmlns:a16="http://schemas.microsoft.com/office/drawing/2014/main" id="{5812EF8E-75A5-5FC4-F0B7-97BA61F554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496760-58DC-9786-4B7E-7FABF28DB704}"/>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299981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B2340-44F8-6318-D4C1-3A2C35D144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56D5E7-9890-99C9-F214-51A9ADB88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98894C-65C4-B657-8B37-9B11337BD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240EA6-A382-F167-E0FA-35A7A955A7C9}"/>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6" name="Espace réservé du pied de page 5">
            <a:extLst>
              <a:ext uri="{FF2B5EF4-FFF2-40B4-BE49-F238E27FC236}">
                <a16:creationId xmlns:a16="http://schemas.microsoft.com/office/drawing/2014/main" id="{6A9B377D-94DC-5DDF-6260-CC661AFB3C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383CBB-80C9-68E4-DF3A-D23B4FE9437B}"/>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150162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C4685-D217-2021-ED31-053A48241A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AD99A5-C0DC-1C26-D46C-B7FC6DE61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82C4984-5F0A-EE9C-139A-57C312EEB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8594D6-2B76-4E67-E82E-FA05BF73B6FD}"/>
              </a:ext>
            </a:extLst>
          </p:cNvPr>
          <p:cNvSpPr>
            <a:spLocks noGrp="1"/>
          </p:cNvSpPr>
          <p:nvPr>
            <p:ph type="dt" sz="half" idx="10"/>
          </p:nvPr>
        </p:nvSpPr>
        <p:spPr/>
        <p:txBody>
          <a:bodyPr/>
          <a:lstStyle/>
          <a:p>
            <a:fld id="{085F9754-FDC6-45D7-A277-6C42A24C7EF1}" type="datetimeFigureOut">
              <a:rPr lang="fr-FR" smtClean="0"/>
              <a:t>18/07/2022</a:t>
            </a:fld>
            <a:endParaRPr lang="fr-FR"/>
          </a:p>
        </p:txBody>
      </p:sp>
      <p:sp>
        <p:nvSpPr>
          <p:cNvPr id="6" name="Espace réservé du pied de page 5">
            <a:extLst>
              <a:ext uri="{FF2B5EF4-FFF2-40B4-BE49-F238E27FC236}">
                <a16:creationId xmlns:a16="http://schemas.microsoft.com/office/drawing/2014/main" id="{9369462E-03FB-424E-9222-500956D069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403799-866A-A7ED-FC9A-4C7832C59B03}"/>
              </a:ext>
            </a:extLst>
          </p:cNvPr>
          <p:cNvSpPr>
            <a:spLocks noGrp="1"/>
          </p:cNvSpPr>
          <p:nvPr>
            <p:ph type="sldNum" sz="quarter" idx="12"/>
          </p:nvPr>
        </p:nvSpPr>
        <p:spPr/>
        <p:txBody>
          <a:bodyPr/>
          <a:lstStyle/>
          <a:p>
            <a:fld id="{46D301B7-FD74-4A99-94C2-B09591F62D9D}" type="slidenum">
              <a:rPr lang="fr-FR" smtClean="0"/>
              <a:t>‹N°›</a:t>
            </a:fld>
            <a:endParaRPr lang="fr-FR"/>
          </a:p>
        </p:txBody>
      </p:sp>
    </p:spTree>
    <p:extLst>
      <p:ext uri="{BB962C8B-B14F-4D97-AF65-F5344CB8AC3E}">
        <p14:creationId xmlns:p14="http://schemas.microsoft.com/office/powerpoint/2010/main" val="307783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404415-02CE-EF7D-90DD-14A984C2E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D4EB28-F50A-6F2B-2F8D-2C84144A0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75F967-4AE5-66F9-93B0-CF0C19D28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F9754-FDC6-45D7-A277-6C42A24C7EF1}"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5C853E05-2398-773B-3BD0-ADF769518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68BB421-2F0B-8182-2223-80DAAD434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301B7-FD74-4A99-94C2-B09591F62D9D}" type="slidenum">
              <a:rPr lang="fr-FR" smtClean="0"/>
              <a:t>‹N°›</a:t>
            </a:fld>
            <a:endParaRPr lang="fr-FR"/>
          </a:p>
        </p:txBody>
      </p:sp>
    </p:spTree>
    <p:extLst>
      <p:ext uri="{BB962C8B-B14F-4D97-AF65-F5344CB8AC3E}">
        <p14:creationId xmlns:p14="http://schemas.microsoft.com/office/powerpoint/2010/main" val="74312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D7226-66B2-4D93-AE5C-EB7F0AB7FC6E}"/>
              </a:ext>
            </a:extLst>
          </p:cNvPr>
          <p:cNvSpPr txBox="1">
            <a:spLocks noGrp="1"/>
          </p:cNvSpPr>
          <p:nvPr>
            <p:ph type="title"/>
          </p:nvPr>
        </p:nvSpPr>
        <p:spPr>
          <a:xfrm>
            <a:off x="457200" y="4733478"/>
            <a:ext cx="11372850" cy="1295847"/>
          </a:xfrm>
        </p:spPr>
        <p:txBody>
          <a:bodyPr>
            <a:normAutofit fontScale="90000"/>
          </a:bodyPr>
          <a:lstStyle/>
          <a:p>
            <a:r>
              <a:rPr lang="fr-FR" sz="3600" dirty="0"/>
              <a:t>Le brevet européen à effet unitaire, la juridiction unifiée du brevet  Présentation générale- Thomas CUCHE</a:t>
            </a:r>
            <a:br>
              <a:rPr lang="fr-FR" sz="3600" dirty="0"/>
            </a:br>
            <a:r>
              <a:rPr lang="fr-FR" sz="3600" dirty="0"/>
              <a:t>Webinaire du 14 juin 2022</a:t>
            </a:r>
          </a:p>
        </p:txBody>
      </p:sp>
      <p:sp>
        <p:nvSpPr>
          <p:cNvPr id="4" name="Espace réservé du pied de page 3">
            <a:extLst>
              <a:ext uri="{FF2B5EF4-FFF2-40B4-BE49-F238E27FC236}">
                <a16:creationId xmlns:a16="http://schemas.microsoft.com/office/drawing/2014/main" id="{3864CE48-E945-44F1-927C-58515BD7DA1E}"/>
              </a:ext>
            </a:extLst>
          </p:cNvPr>
          <p:cNvSpPr txBox="1"/>
          <p:nvPr/>
        </p:nvSpPr>
        <p:spPr>
          <a:xfrm>
            <a:off x="4544513" y="6377935"/>
            <a:ext cx="3102969" cy="167418"/>
          </a:xfrm>
          <a:prstGeom prst="rect">
            <a:avLst/>
          </a:prstGeom>
          <a:noFill/>
          <a:ln cap="flat">
            <a:noFill/>
          </a:ln>
        </p:spPr>
        <p:txBody>
          <a:bodyPr vert="horz" wrap="square" lIns="0" tIns="0" rIns="0" bIns="0" anchor="t" anchorCtr="1" compatLnSpc="1">
            <a:spAutoFit/>
          </a:bodyPr>
          <a:lstStyle/>
          <a:p>
            <a:pPr algn="ctr" defTabSz="829178">
              <a:defRPr sz="1800" b="0" i="0" u="none" strike="noStrike" kern="0" cap="none" spc="0" baseline="0">
                <a:solidFill>
                  <a:srgbClr val="000000"/>
                </a:solidFill>
                <a:uFillTx/>
              </a:defRPr>
            </a:pPr>
            <a:r>
              <a:rPr lang="fr-FR" sz="1088" dirty="0">
                <a:solidFill>
                  <a:srgbClr val="1E8399"/>
                </a:solidFill>
                <a:latin typeface="Arial" pitchFamily="34"/>
                <a:cs typeface="Arial" pitchFamily="34"/>
              </a:rPr>
              <a:t>www.dtmv.com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8"/>
            <a:ext cx="7831352" cy="948913"/>
          </a:xfrm>
        </p:spPr>
        <p:txBody>
          <a:bodyPr>
            <a:norm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endParaRPr lang="fr-FR" sz="3600" i="1" dirty="0">
              <a:effectLst>
                <a:outerShdw blurRad="38100" dist="38100" dir="2700000" algn="tl">
                  <a:srgbClr val="000000">
                    <a:alpha val="43137"/>
                  </a:srgbClr>
                </a:outerShdw>
              </a:effectLst>
            </a:endParaRPr>
          </a:p>
        </p:txBody>
      </p:sp>
      <p:graphicFrame>
        <p:nvGraphicFramePr>
          <p:cNvPr id="2" name="Diagramme 1">
            <a:extLst>
              <a:ext uri="{FF2B5EF4-FFF2-40B4-BE49-F238E27FC236}">
                <a16:creationId xmlns:a16="http://schemas.microsoft.com/office/drawing/2014/main" id="{16A8741B-E601-A55C-AE9E-091FC267C0CB}"/>
              </a:ext>
            </a:extLst>
          </p:cNvPr>
          <p:cNvGraphicFramePr/>
          <p:nvPr>
            <p:extLst>
              <p:ext uri="{D42A27DB-BD31-4B8C-83A1-F6EECF244321}">
                <p14:modId xmlns:p14="http://schemas.microsoft.com/office/powerpoint/2010/main" val="598645448"/>
              </p:ext>
            </p:extLst>
          </p:nvPr>
        </p:nvGraphicFramePr>
        <p:xfrm>
          <a:off x="1975562" y="2050496"/>
          <a:ext cx="8107526" cy="374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51F54A7B-C329-619C-883E-4683DAB0F22F}"/>
              </a:ext>
            </a:extLst>
          </p:cNvPr>
          <p:cNvSpPr txBox="1"/>
          <p:nvPr/>
        </p:nvSpPr>
        <p:spPr>
          <a:xfrm>
            <a:off x="1684264" y="1527276"/>
            <a:ext cx="7556889" cy="523220"/>
          </a:xfrm>
          <a:prstGeom prst="rect">
            <a:avLst/>
          </a:prstGeom>
          <a:noFill/>
        </p:spPr>
        <p:txBody>
          <a:bodyPr wrap="square">
            <a:spAutoFit/>
          </a:bodyPr>
          <a:lstStyle/>
          <a:p>
            <a:pPr algn="just" defTabSz="829178">
              <a:defRPr/>
            </a:pPr>
            <a:r>
              <a:rPr lang="fr-FR" sz="2800" b="1" kern="0" dirty="0">
                <a:solidFill>
                  <a:schemeClr val="bg2"/>
                </a:solidFill>
                <a:effectLst>
                  <a:outerShdw blurRad="38100" dist="38100" dir="2700000" algn="tl">
                    <a:srgbClr val="000000">
                      <a:alpha val="43137"/>
                    </a:srgbClr>
                  </a:outerShdw>
                </a:effectLst>
                <a:latin typeface="+mj-lt"/>
              </a:rPr>
              <a:t>• Les pouvoirs de la JUB – AJUB, art. 56 et </a:t>
            </a:r>
            <a:r>
              <a:rPr lang="fr-FR" sz="2800" b="1" kern="0" dirty="0" err="1">
                <a:solidFill>
                  <a:schemeClr val="bg2"/>
                </a:solidFill>
                <a:effectLst>
                  <a:outerShdw blurRad="38100" dist="38100" dir="2700000" algn="tl">
                    <a:srgbClr val="000000">
                      <a:alpha val="43137"/>
                    </a:srgbClr>
                  </a:outerShdw>
                </a:effectLst>
                <a:latin typeface="+mj-lt"/>
              </a:rPr>
              <a:t>suiv</a:t>
            </a:r>
            <a:r>
              <a:rPr lang="fr-FR" sz="2800" b="1" kern="0" dirty="0">
                <a:solidFill>
                  <a:schemeClr val="bg2"/>
                </a:solidFill>
                <a:effectLst>
                  <a:outerShdw blurRad="38100" dist="38100" dir="2700000" algn="tl">
                    <a:srgbClr val="000000">
                      <a:alpha val="43137"/>
                    </a:srgbClr>
                  </a:outerShdw>
                </a:effectLst>
                <a:latin typeface="+mj-lt"/>
              </a:rPr>
              <a:t>.</a:t>
            </a:r>
            <a:endParaRPr lang="fr-FR" sz="2800" b="1" kern="0" dirty="0">
              <a:solidFill>
                <a:schemeClr val="bg2"/>
              </a:solidFill>
              <a:latin typeface="+mj-lt"/>
            </a:endParaRPr>
          </a:p>
        </p:txBody>
      </p:sp>
    </p:spTree>
    <p:extLst>
      <p:ext uri="{BB962C8B-B14F-4D97-AF65-F5344CB8AC3E}">
        <p14:creationId xmlns:p14="http://schemas.microsoft.com/office/powerpoint/2010/main" val="171462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9"/>
            <a:ext cx="7831352" cy="784664"/>
          </a:xfrm>
        </p:spPr>
        <p:txBody>
          <a:bodyPr>
            <a:norm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endParaRPr lang="fr-FR" sz="3600" i="1" dirty="0">
              <a:effectLst>
                <a:outerShdw blurRad="38100" dist="38100" dir="2700000" algn="tl">
                  <a:srgbClr val="000000">
                    <a:alpha val="43137"/>
                  </a:srgbClr>
                </a:outerShdw>
              </a:effectLst>
            </a:endParaRPr>
          </a:p>
        </p:txBody>
      </p:sp>
      <p:pic>
        <p:nvPicPr>
          <p:cNvPr id="2" name="Image 1">
            <a:extLst>
              <a:ext uri="{FF2B5EF4-FFF2-40B4-BE49-F238E27FC236}">
                <a16:creationId xmlns:a16="http://schemas.microsoft.com/office/drawing/2014/main" id="{62B8B752-55BC-AACE-556E-514CE1615D7D}"/>
              </a:ext>
            </a:extLst>
          </p:cNvPr>
          <p:cNvPicPr>
            <a:picLocks noChangeAspect="1"/>
          </p:cNvPicPr>
          <p:nvPr/>
        </p:nvPicPr>
        <p:blipFill>
          <a:blip r:embed="rId3"/>
          <a:stretch>
            <a:fillRect/>
          </a:stretch>
        </p:blipFill>
        <p:spPr>
          <a:xfrm>
            <a:off x="7401625" y="1146199"/>
            <a:ext cx="4305430" cy="35178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ZoneTexte 5">
            <a:extLst>
              <a:ext uri="{FF2B5EF4-FFF2-40B4-BE49-F238E27FC236}">
                <a16:creationId xmlns:a16="http://schemas.microsoft.com/office/drawing/2014/main" id="{D8218B5E-5A16-9956-4D3F-CC7CE8581E88}"/>
              </a:ext>
            </a:extLst>
          </p:cNvPr>
          <p:cNvSpPr txBox="1"/>
          <p:nvPr/>
        </p:nvSpPr>
        <p:spPr>
          <a:xfrm>
            <a:off x="7401625" y="5658987"/>
            <a:ext cx="3953519" cy="301621"/>
          </a:xfrm>
          <a:prstGeom prst="rect">
            <a:avLst/>
          </a:prstGeom>
          <a:noFill/>
        </p:spPr>
        <p:txBody>
          <a:bodyPr wrap="square" rtlCol="0">
            <a:spAutoFit/>
          </a:bodyPr>
          <a:lstStyle/>
          <a:p>
            <a:pPr algn="ctr"/>
            <a:r>
              <a:rPr lang="fr-FR" sz="1360" dirty="0">
                <a:solidFill>
                  <a:srgbClr val="EEECE1"/>
                </a:solidFill>
                <a:latin typeface="Arial Nova Cond Light" panose="020B0306020202020204" pitchFamily="34" charset="0"/>
              </a:rPr>
              <a:t>Source: https://www.epo.org/law-practice/unitary/upc_fr.html</a:t>
            </a:r>
          </a:p>
        </p:txBody>
      </p:sp>
      <p:sp>
        <p:nvSpPr>
          <p:cNvPr id="12" name="Espace réservé du texte 6">
            <a:extLst>
              <a:ext uri="{FF2B5EF4-FFF2-40B4-BE49-F238E27FC236}">
                <a16:creationId xmlns:a16="http://schemas.microsoft.com/office/drawing/2014/main" id="{E0A7F4AF-D05C-DC3F-A783-B1A3190D71DD}"/>
              </a:ext>
            </a:extLst>
          </p:cNvPr>
          <p:cNvSpPr>
            <a:spLocks noGrp="1"/>
          </p:cNvSpPr>
          <p:nvPr>
            <p:ph type="body" idx="4294967295"/>
          </p:nvPr>
        </p:nvSpPr>
        <p:spPr>
          <a:xfrm>
            <a:off x="713761" y="1199012"/>
            <a:ext cx="8664624" cy="474456"/>
          </a:xfrm>
        </p:spPr>
        <p:txBody>
          <a:bodyPr>
            <a:noAutofit/>
          </a:bodyPr>
          <a:lstStyle/>
          <a:p>
            <a:r>
              <a:rPr lang="fr-FR" b="1" cap="small" dirty="0">
                <a:solidFill>
                  <a:srgbClr val="EEECE1"/>
                </a:solidFill>
                <a:effectLst>
                  <a:outerShdw blurRad="38100" dist="38100" dir="2700000" algn="tl">
                    <a:srgbClr val="000000">
                      <a:alpha val="43137"/>
                    </a:srgbClr>
                  </a:outerShdw>
                </a:effectLst>
                <a:latin typeface="+mj-lt"/>
              </a:rPr>
              <a:t>LES JUGES</a:t>
            </a:r>
          </a:p>
          <a:p>
            <a:pPr lvl="1"/>
            <a:r>
              <a:rPr lang="fr-FR" b="1" cap="small" dirty="0">
                <a:solidFill>
                  <a:srgbClr val="EEECE1"/>
                </a:solidFill>
                <a:effectLst>
                  <a:outerShdw blurRad="38100" dist="38100" dir="2700000" algn="tl">
                    <a:srgbClr val="000000">
                      <a:alpha val="43137"/>
                    </a:srgbClr>
                  </a:outerShdw>
                </a:effectLst>
                <a:latin typeface="+mj-lt"/>
              </a:rPr>
              <a:t>Multinationaux</a:t>
            </a:r>
          </a:p>
          <a:p>
            <a:pPr lvl="1"/>
            <a:r>
              <a:rPr lang="fr-FR" b="1" cap="small" dirty="0">
                <a:solidFill>
                  <a:srgbClr val="EEECE1"/>
                </a:solidFill>
                <a:effectLst>
                  <a:outerShdw blurRad="38100" dist="38100" dir="2700000" algn="tl">
                    <a:srgbClr val="000000">
                      <a:alpha val="43137"/>
                    </a:srgbClr>
                  </a:outerShdw>
                </a:effectLst>
                <a:latin typeface="+mj-lt"/>
              </a:rPr>
              <a:t>Juristes et techniques</a:t>
            </a:r>
          </a:p>
          <a:p>
            <a:r>
              <a:rPr lang="fr-FR" b="1" cap="small" dirty="0">
                <a:solidFill>
                  <a:srgbClr val="EEECE1"/>
                </a:solidFill>
                <a:effectLst>
                  <a:outerShdw blurRad="38100" dist="38100" dir="2700000" algn="tl">
                    <a:srgbClr val="000000">
                      <a:alpha val="43137"/>
                    </a:srgbClr>
                  </a:outerShdw>
                </a:effectLst>
                <a:latin typeface="+mj-lt"/>
              </a:rPr>
              <a:t>L’organisation</a:t>
            </a:r>
            <a:endParaRPr lang="fr-FR" b="1" cap="small" dirty="0">
              <a:solidFill>
                <a:srgbClr val="EEECE1"/>
              </a:solidFill>
              <a:latin typeface="+mj-lt"/>
            </a:endParaRPr>
          </a:p>
        </p:txBody>
      </p:sp>
      <p:sp>
        <p:nvSpPr>
          <p:cNvPr id="11" name="Espace réservé du texte 3">
            <a:extLst>
              <a:ext uri="{FF2B5EF4-FFF2-40B4-BE49-F238E27FC236}">
                <a16:creationId xmlns:a16="http://schemas.microsoft.com/office/drawing/2014/main" id="{FDD03AFA-8284-6513-ACEB-209BBDAAC0F3}"/>
              </a:ext>
            </a:extLst>
          </p:cNvPr>
          <p:cNvSpPr txBox="1">
            <a:spLocks/>
          </p:cNvSpPr>
          <p:nvPr/>
        </p:nvSpPr>
        <p:spPr>
          <a:xfrm>
            <a:off x="713760" y="2905125"/>
            <a:ext cx="6391889" cy="2582413"/>
          </a:xfrm>
          <a:prstGeom prst="rect">
            <a:avLst/>
          </a:prstGeom>
        </p:spPr>
        <p:txBody>
          <a:bodyPr wrap="square" lIns="0" tIns="0" rIns="0" bIns="0" anchor="ctr">
            <a:normAutofit fontScale="92500"/>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Le Tribunal de première instance (TPI) – AJUB, art. 32 (2)</a:t>
            </a:r>
          </a:p>
          <a:p>
            <a:pPr marL="325337" lvl="2" indent="0" algn="just" defTabSz="829178">
              <a:lnSpc>
                <a:spcPct val="100000"/>
              </a:lnSpc>
              <a:buClr>
                <a:srgbClr val="EEECE1"/>
              </a:buClr>
              <a:buNone/>
              <a:defRPr/>
            </a:pPr>
            <a:endParaRPr lang="fr-FR" sz="700" kern="0" dirty="0">
              <a:solidFill>
                <a:srgbClr val="EEECE1"/>
              </a:solidFill>
              <a:latin typeface="+mj-lt"/>
            </a:endParaRPr>
          </a:p>
          <a:p>
            <a:pPr marL="1212097" lvl="4" indent="-323898" algn="just">
              <a:buClr>
                <a:srgbClr val="EEECE1"/>
              </a:buClr>
              <a:buFont typeface="Courier New" panose="02070309020205020404" pitchFamily="49" charset="0"/>
              <a:buChar char="o"/>
              <a:defRPr/>
            </a:pPr>
            <a:r>
              <a:rPr lang="fr-FR" sz="1800" u="sng" kern="0" dirty="0">
                <a:solidFill>
                  <a:srgbClr val="EEECE1"/>
                </a:solidFill>
                <a:latin typeface="+mj-lt"/>
              </a:rPr>
              <a:t>Divisions locales </a:t>
            </a:r>
            <a:r>
              <a:rPr lang="fr-FR" sz="1800" kern="0" dirty="0">
                <a:solidFill>
                  <a:srgbClr val="EEECE1"/>
                </a:solidFill>
                <a:latin typeface="+mj-lt"/>
              </a:rPr>
              <a:t>et </a:t>
            </a:r>
            <a:r>
              <a:rPr lang="fr-FR" sz="1800" u="sng" kern="0" dirty="0">
                <a:solidFill>
                  <a:srgbClr val="EEECE1"/>
                </a:solidFill>
                <a:latin typeface="+mj-lt"/>
              </a:rPr>
              <a:t>Divisions régionales</a:t>
            </a:r>
            <a:r>
              <a:rPr lang="fr-FR" sz="1800" kern="0" dirty="0">
                <a:solidFill>
                  <a:srgbClr val="EEECE1"/>
                </a:solidFill>
                <a:latin typeface="+mj-lt"/>
              </a:rPr>
              <a:t> : </a:t>
            </a:r>
          </a:p>
          <a:p>
            <a:pPr marL="1669297" lvl="5" indent="-323898" algn="just">
              <a:buClr>
                <a:srgbClr val="EEECE1"/>
              </a:buClr>
              <a:buFont typeface="Wingdings" panose="05000000000000000000" pitchFamily="2" charset="2"/>
              <a:buChar char="ü"/>
              <a:defRPr/>
            </a:pPr>
            <a:r>
              <a:rPr lang="fr-FR" kern="0" dirty="0">
                <a:solidFill>
                  <a:srgbClr val="EEECE1"/>
                </a:solidFill>
                <a:latin typeface="+mj-lt"/>
              </a:rPr>
              <a:t>trois juges juristes</a:t>
            </a:r>
          </a:p>
          <a:p>
            <a:pPr marL="1669297" lvl="5" indent="-323898" algn="just">
              <a:buClr>
                <a:srgbClr val="EEECE1"/>
              </a:buClr>
              <a:buFont typeface="Wingdings" panose="05000000000000000000" pitchFamily="2" charset="2"/>
              <a:buChar char="ü"/>
              <a:defRPr/>
            </a:pPr>
            <a:r>
              <a:rPr lang="fr-FR" sz="1700" b="1" i="1" kern="0" dirty="0">
                <a:solidFill>
                  <a:srgbClr val="EEECE1"/>
                </a:solidFill>
                <a:latin typeface="+mj-lt"/>
                <a:cs typeface="+mn-cs"/>
              </a:rPr>
              <a:t>Possibilité de rajouter un juge qualifié sur le plan technique</a:t>
            </a:r>
            <a:endParaRPr lang="fr-FR" sz="1700" kern="0" dirty="0">
              <a:solidFill>
                <a:srgbClr val="EEECE1"/>
              </a:solidFill>
              <a:latin typeface="+mj-lt"/>
            </a:endParaRPr>
          </a:p>
          <a:p>
            <a:pPr marL="1212097" lvl="4" indent="-323898" algn="just">
              <a:buClr>
                <a:srgbClr val="EEECE1"/>
              </a:buClr>
              <a:buFont typeface="Courier New" panose="02070309020205020404" pitchFamily="49" charset="0"/>
              <a:buChar char="o"/>
              <a:defRPr/>
            </a:pPr>
            <a:r>
              <a:rPr lang="fr-FR" sz="1800" u="sng" kern="0" dirty="0">
                <a:solidFill>
                  <a:srgbClr val="EEECE1"/>
                </a:solidFill>
                <a:latin typeface="+mj-lt"/>
              </a:rPr>
              <a:t>Division centrale</a:t>
            </a:r>
            <a:r>
              <a:rPr lang="fr-FR" sz="1800" kern="0" dirty="0">
                <a:solidFill>
                  <a:srgbClr val="EEECE1"/>
                </a:solidFill>
                <a:latin typeface="+mj-lt"/>
              </a:rPr>
              <a:t> : formation multinationale</a:t>
            </a:r>
            <a:r>
              <a:rPr lang="fr-FR" kern="0" dirty="0">
                <a:solidFill>
                  <a:srgbClr val="EEECE1"/>
                </a:solidFill>
                <a:latin typeface="+mj-lt"/>
              </a:rPr>
              <a:t> (2 juristes et 1  technicien)</a:t>
            </a:r>
            <a:endParaRPr lang="fr-FR" kern="0" dirty="0">
              <a:solidFill>
                <a:srgbClr val="EEECE1"/>
              </a:solidFill>
              <a:latin typeface="+mj-lt"/>
              <a:cs typeface="Arial" panose="020B0604020202020204" pitchFamily="34" charset="0"/>
            </a:endParaRPr>
          </a:p>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La Cour d’appel (CA) – AJUB, art. 32 (2) </a:t>
            </a:r>
            <a:endParaRPr lang="fr-FR" sz="2000" kern="0" dirty="0">
              <a:solidFill>
                <a:srgbClr val="EEECE1"/>
              </a:solidFill>
              <a:latin typeface="+mj-lt"/>
              <a:cs typeface="Arial" panose="020B0604020202020204" pitchFamily="34" charset="0"/>
            </a:endParaRPr>
          </a:p>
          <a:p>
            <a:pPr marL="1212097" lvl="4" indent="-323898" algn="just">
              <a:buClr>
                <a:srgbClr val="EEECE1"/>
              </a:buClr>
              <a:buFont typeface="Courier New" panose="02070309020205020404" pitchFamily="49" charset="0"/>
              <a:buChar char="o"/>
              <a:defRPr/>
            </a:pPr>
            <a:r>
              <a:rPr lang="fr-FR" sz="1800" kern="0" dirty="0">
                <a:solidFill>
                  <a:srgbClr val="EEECE1"/>
                </a:solidFill>
                <a:latin typeface="+mj-lt"/>
              </a:rPr>
              <a:t>Cinq juges (3 juristes et 2 techniciens)</a:t>
            </a: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rPr>
              <a:t>Pas de pourvoi – questions préjudicielles à la CJUE</a:t>
            </a:r>
          </a:p>
        </p:txBody>
      </p:sp>
    </p:spTree>
    <p:extLst>
      <p:ext uri="{BB962C8B-B14F-4D97-AF65-F5344CB8AC3E}">
        <p14:creationId xmlns:p14="http://schemas.microsoft.com/office/powerpoint/2010/main" val="3344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8"/>
            <a:ext cx="7831352" cy="865273"/>
          </a:xfrm>
        </p:spPr>
        <p:txBody>
          <a:bodyPr>
            <a:norm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endParaRPr lang="fr-FR" sz="3600" i="1" dirty="0">
              <a:effectLst>
                <a:outerShdw blurRad="38100" dist="38100" dir="2700000" algn="tl">
                  <a:srgbClr val="000000">
                    <a:alpha val="43137"/>
                  </a:srgbClr>
                </a:outerShdw>
              </a:effectLst>
            </a:endParaRPr>
          </a:p>
        </p:txBody>
      </p:sp>
      <p:sp>
        <p:nvSpPr>
          <p:cNvPr id="8" name="Espace réservé du texte 6">
            <a:extLst>
              <a:ext uri="{FF2B5EF4-FFF2-40B4-BE49-F238E27FC236}">
                <a16:creationId xmlns:a16="http://schemas.microsoft.com/office/drawing/2014/main" id="{380FBCDC-B17A-358C-6B4B-D08CB1B315D8}"/>
              </a:ext>
            </a:extLst>
          </p:cNvPr>
          <p:cNvSpPr>
            <a:spLocks noGrp="1"/>
          </p:cNvSpPr>
          <p:nvPr>
            <p:ph type="body" idx="4294967295"/>
          </p:nvPr>
        </p:nvSpPr>
        <p:spPr>
          <a:xfrm>
            <a:off x="548661" y="1258822"/>
            <a:ext cx="8664624" cy="474456"/>
          </a:xfrm>
        </p:spPr>
        <p:txBody>
          <a:bodyPr>
            <a:noAutofit/>
          </a:bodyPr>
          <a:lstStyle/>
          <a:p>
            <a:r>
              <a:rPr lang="fr-FR" cap="small" dirty="0">
                <a:solidFill>
                  <a:srgbClr val="EEECE1"/>
                </a:solidFill>
                <a:effectLst>
                  <a:outerShdw blurRad="38100" dist="38100" dir="2700000" algn="tl">
                    <a:srgbClr val="000000">
                      <a:alpha val="43137"/>
                    </a:srgbClr>
                  </a:outerShdw>
                </a:effectLst>
                <a:latin typeface="+mj-lt"/>
              </a:rPr>
              <a:t>Une procédure rapide, des règles nouvelles</a:t>
            </a:r>
            <a:endParaRPr lang="fr-FR" cap="small" dirty="0">
              <a:solidFill>
                <a:srgbClr val="EEECE1"/>
              </a:solidFill>
              <a:latin typeface="+mj-lt"/>
            </a:endParaRPr>
          </a:p>
        </p:txBody>
      </p:sp>
      <p:sp>
        <p:nvSpPr>
          <p:cNvPr id="5" name="Espace réservé du texte 3">
            <a:extLst>
              <a:ext uri="{FF2B5EF4-FFF2-40B4-BE49-F238E27FC236}">
                <a16:creationId xmlns:a16="http://schemas.microsoft.com/office/drawing/2014/main" id="{38BEE379-D81F-1C80-635D-31CA7E4B7BCB}"/>
              </a:ext>
            </a:extLst>
          </p:cNvPr>
          <p:cNvSpPr txBox="1">
            <a:spLocks/>
          </p:cNvSpPr>
          <p:nvPr/>
        </p:nvSpPr>
        <p:spPr>
          <a:xfrm>
            <a:off x="864103" y="1801678"/>
            <a:ext cx="8664624" cy="865274"/>
          </a:xfrm>
          <a:prstGeom prst="rect">
            <a:avLst/>
          </a:prstGeom>
        </p:spPr>
        <p:txBody>
          <a:bodyPr wrap="square" lIns="0" tIns="0" rIns="0" bIns="0" numCol="1">
            <a:no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Wingdings" panose="05000000000000000000" pitchFamily="2" charset="2"/>
              <a:buChar char="§"/>
              <a:defRPr/>
            </a:pPr>
            <a:r>
              <a:rPr lang="fr-FR" b="1" kern="0" dirty="0">
                <a:solidFill>
                  <a:srgbClr val="EEECE1"/>
                </a:solidFill>
                <a:latin typeface="+mj-lt"/>
              </a:rPr>
              <a:t>Procédure écrite et orale, selon des règles notamment probatoires complètement nouvelles</a:t>
            </a:r>
            <a:endParaRPr lang="fr-FR" kern="0" dirty="0">
              <a:solidFill>
                <a:srgbClr val="EEECE1"/>
              </a:solidFill>
              <a:latin typeface="+mj-lt"/>
            </a:endParaRPr>
          </a:p>
          <a:p>
            <a:pPr algn="just" defTabSz="829178">
              <a:lnSpc>
                <a:spcPct val="100000"/>
              </a:lnSpc>
              <a:buClrTx/>
              <a:buFont typeface="Wingdings" panose="05000000000000000000" pitchFamily="2" charset="2"/>
              <a:buChar char="§"/>
              <a:defRPr/>
            </a:pPr>
            <a:r>
              <a:rPr lang="fr-FR" b="1" kern="0" dirty="0">
                <a:solidFill>
                  <a:srgbClr val="EEECE1"/>
                </a:solidFill>
                <a:latin typeface="+mj-lt"/>
              </a:rPr>
              <a:t>Des mesures d’instruction, notamment de preuves, exceptionnelles </a:t>
            </a:r>
            <a:r>
              <a:rPr lang="fr-FR" kern="0" dirty="0">
                <a:solidFill>
                  <a:srgbClr val="EEECE1"/>
                </a:solidFill>
                <a:effectLst>
                  <a:outerShdw blurRad="38100" dist="38100" dir="2700000" algn="tl">
                    <a:srgbClr val="000000">
                      <a:alpha val="43137"/>
                    </a:srgbClr>
                  </a:outerShdw>
                </a:effectLst>
                <a:latin typeface="+mj-lt"/>
              </a:rPr>
              <a:t>– AJUB, art. 3</a:t>
            </a:r>
          </a:p>
          <a:p>
            <a:pPr algn="just" defTabSz="829178">
              <a:lnSpc>
                <a:spcPct val="100000"/>
              </a:lnSpc>
              <a:buClrTx/>
              <a:buFont typeface="Wingdings" panose="05000000000000000000" pitchFamily="2" charset="2"/>
              <a:buChar char="§"/>
              <a:defRPr/>
            </a:pPr>
            <a:r>
              <a:rPr lang="fr-FR" b="1" kern="0" dirty="0">
                <a:solidFill>
                  <a:srgbClr val="EEECE1"/>
                </a:solidFill>
                <a:latin typeface="+mj-lt"/>
              </a:rPr>
              <a:t>Des délais très courts – 2 mois pour répondre à une action en contrefaçon</a:t>
            </a:r>
          </a:p>
          <a:p>
            <a:pPr algn="just">
              <a:lnSpc>
                <a:spcPct val="100000"/>
              </a:lnSpc>
              <a:buClrTx/>
              <a:buSzPct val="50000"/>
              <a:buFont typeface="Courier New" panose="02070309020205020404" pitchFamily="49" charset="0"/>
              <a:buChar char="o"/>
              <a:defRPr/>
            </a:pPr>
            <a:endParaRPr lang="fr-FR" b="1" u="sng" kern="0" dirty="0">
              <a:solidFill>
                <a:srgbClr val="EEECE1"/>
              </a:solidFill>
              <a:latin typeface="+mj-lt"/>
            </a:endParaRPr>
          </a:p>
          <a:p>
            <a:pPr marL="1053747" lvl="2" indent="-319579" algn="just" defTabSz="829178">
              <a:lnSpc>
                <a:spcPct val="100000"/>
              </a:lnSpc>
              <a:buClrTx/>
              <a:buSzPct val="50000"/>
              <a:buFont typeface="Wingdings" panose="05000000000000000000" pitchFamily="2" charset="2"/>
              <a:buChar char="ü"/>
              <a:defRPr/>
            </a:pPr>
            <a:endParaRPr lang="fr-FR" kern="0" dirty="0">
              <a:solidFill>
                <a:srgbClr val="EEECE1"/>
              </a:solidFill>
              <a:latin typeface="+mj-lt"/>
            </a:endParaRPr>
          </a:p>
          <a:p>
            <a:pPr marL="1053747" lvl="2" indent="-319579" algn="just" defTabSz="829178">
              <a:lnSpc>
                <a:spcPct val="100000"/>
              </a:lnSpc>
              <a:buClrTx/>
              <a:buSzPct val="50000"/>
              <a:buFont typeface="Wingdings" panose="05000000000000000000" pitchFamily="2" charset="2"/>
              <a:buChar char="ü"/>
              <a:defRPr/>
            </a:pPr>
            <a:endParaRPr lang="fr-FR" kern="0" dirty="0">
              <a:solidFill>
                <a:srgbClr val="EEECE1"/>
              </a:solidFill>
              <a:latin typeface="+mj-lt"/>
            </a:endParaRPr>
          </a:p>
          <a:p>
            <a:pPr algn="just">
              <a:lnSpc>
                <a:spcPct val="100000"/>
              </a:lnSpc>
              <a:buClrTx/>
              <a:buSzPct val="50000"/>
              <a:buFont typeface="Courier New" panose="02070309020205020404" pitchFamily="49" charset="0"/>
              <a:buChar char="o"/>
              <a:defRPr/>
            </a:pPr>
            <a:endParaRPr lang="fr-FR" b="1" u="sng" kern="0" dirty="0">
              <a:solidFill>
                <a:srgbClr val="EEECE1"/>
              </a:solidFill>
              <a:latin typeface="+mj-lt"/>
            </a:endParaRPr>
          </a:p>
          <a:p>
            <a:pPr marL="1053747" lvl="2" indent="-319579" algn="just" defTabSz="829178">
              <a:lnSpc>
                <a:spcPct val="100000"/>
              </a:lnSpc>
              <a:buClrTx/>
              <a:buSzPct val="50000"/>
              <a:buFont typeface="Wingdings" panose="05000000000000000000" pitchFamily="2" charset="2"/>
              <a:buChar char="ü"/>
              <a:defRPr/>
            </a:pPr>
            <a:endParaRPr lang="fr-FR" kern="0" dirty="0">
              <a:solidFill>
                <a:srgbClr val="EEECE1"/>
              </a:solidFill>
              <a:latin typeface="+mj-lt"/>
            </a:endParaRPr>
          </a:p>
          <a:p>
            <a:pPr marL="1053747" lvl="2" indent="-319579" algn="just" defTabSz="829178">
              <a:lnSpc>
                <a:spcPct val="100000"/>
              </a:lnSpc>
              <a:buClrTx/>
              <a:buSzPct val="50000"/>
              <a:buFont typeface="Wingdings" panose="05000000000000000000" pitchFamily="2" charset="2"/>
              <a:buChar char="ü"/>
              <a:defRPr/>
            </a:pPr>
            <a:endParaRPr lang="fr-FR" kern="0" dirty="0">
              <a:solidFill>
                <a:srgbClr val="EEECE1"/>
              </a:solidFill>
              <a:latin typeface="+mj-lt"/>
            </a:endParaRPr>
          </a:p>
        </p:txBody>
      </p:sp>
      <p:sp>
        <p:nvSpPr>
          <p:cNvPr id="6" name="Espace réservé du texte 6">
            <a:extLst>
              <a:ext uri="{FF2B5EF4-FFF2-40B4-BE49-F238E27FC236}">
                <a16:creationId xmlns:a16="http://schemas.microsoft.com/office/drawing/2014/main" id="{ADD086CD-72B1-57F5-6FB4-C5BCBD49BF4C}"/>
              </a:ext>
            </a:extLst>
          </p:cNvPr>
          <p:cNvSpPr>
            <a:spLocks noGrp="1"/>
          </p:cNvSpPr>
          <p:nvPr>
            <p:ph type="body" idx="4294967295"/>
          </p:nvPr>
        </p:nvSpPr>
        <p:spPr>
          <a:xfrm>
            <a:off x="634386" y="2845921"/>
            <a:ext cx="9321916" cy="583079"/>
          </a:xfrm>
        </p:spPr>
        <p:txBody>
          <a:bodyPr anchor="ctr">
            <a:normAutofit/>
          </a:bodyPr>
          <a:lstStyle/>
          <a:p>
            <a:r>
              <a:rPr lang="fr-FR" cap="small" dirty="0">
                <a:solidFill>
                  <a:srgbClr val="EEECE1"/>
                </a:solidFill>
                <a:effectLst>
                  <a:outerShdw blurRad="38100" dist="38100" dir="2700000" algn="tl">
                    <a:srgbClr val="000000">
                      <a:alpha val="43137"/>
                    </a:srgbClr>
                  </a:outerShdw>
                </a:effectLst>
                <a:latin typeface="+mj-lt"/>
              </a:rPr>
              <a:t>La langue de la procédure : l’anglais, le plus souvent</a:t>
            </a:r>
            <a:endParaRPr lang="fr-FR" cap="small" dirty="0">
              <a:solidFill>
                <a:srgbClr val="EEECE1"/>
              </a:solidFill>
              <a:latin typeface="+mj-lt"/>
            </a:endParaRPr>
          </a:p>
        </p:txBody>
      </p:sp>
      <p:sp>
        <p:nvSpPr>
          <p:cNvPr id="10" name="Espace réservé du texte 3">
            <a:extLst>
              <a:ext uri="{FF2B5EF4-FFF2-40B4-BE49-F238E27FC236}">
                <a16:creationId xmlns:a16="http://schemas.microsoft.com/office/drawing/2014/main" id="{A301D0E7-B940-49CD-12F3-9EDE0D8E839A}"/>
              </a:ext>
            </a:extLst>
          </p:cNvPr>
          <p:cNvSpPr txBox="1">
            <a:spLocks/>
          </p:cNvSpPr>
          <p:nvPr/>
        </p:nvSpPr>
        <p:spPr>
          <a:xfrm>
            <a:off x="548661" y="3684345"/>
            <a:ext cx="11299881" cy="2497380"/>
          </a:xfrm>
          <a:prstGeom prst="rect">
            <a:avLst/>
          </a:prstGeom>
        </p:spPr>
        <p:txBody>
          <a:bodyPr wrap="square" lIns="0" tIns="0" rIns="0" bIns="0" numCol="1">
            <a:normAutofit fontScale="25000" lnSpcReduction="20000"/>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Wingdings" panose="05000000000000000000" pitchFamily="2" charset="2"/>
              <a:buChar char="§"/>
              <a:defRPr/>
            </a:pPr>
            <a:r>
              <a:rPr lang="fr-FR" sz="5500" kern="0" dirty="0">
                <a:solidFill>
                  <a:srgbClr val="EEECE1"/>
                </a:solidFill>
                <a:latin typeface="+mj-lt"/>
              </a:rPr>
              <a:t>La</a:t>
            </a:r>
            <a:r>
              <a:rPr lang="fr-FR" sz="5500" b="1" kern="0" dirty="0">
                <a:solidFill>
                  <a:srgbClr val="EEECE1"/>
                </a:solidFill>
                <a:latin typeface="+mj-lt"/>
              </a:rPr>
              <a:t> langue de procédure </a:t>
            </a:r>
            <a:r>
              <a:rPr lang="fr-FR" sz="5500" kern="0" dirty="0">
                <a:solidFill>
                  <a:srgbClr val="EEECE1"/>
                </a:solidFill>
                <a:latin typeface="+mj-lt"/>
              </a:rPr>
              <a:t>sera normalement la langue nationale du pays où se situe la division locale – AJUB, art. 49(1) – mais </a:t>
            </a:r>
            <a:r>
              <a:rPr lang="fr-FR" sz="5500" u="sng" kern="0" dirty="0">
                <a:solidFill>
                  <a:srgbClr val="EEECE1"/>
                </a:solidFill>
                <a:latin typeface="+mj-lt"/>
              </a:rPr>
              <a:t>pas nécessairement</a:t>
            </a:r>
            <a:r>
              <a:rPr lang="fr-FR" sz="5500" kern="0" dirty="0">
                <a:solidFill>
                  <a:srgbClr val="EEECE1"/>
                </a:solidFill>
                <a:latin typeface="+mj-lt"/>
              </a:rPr>
              <a:t> :</a:t>
            </a:r>
          </a:p>
          <a:p>
            <a:pPr marL="0" indent="0" algn="just" defTabSz="829178">
              <a:lnSpc>
                <a:spcPct val="100000"/>
              </a:lnSpc>
              <a:buClrTx/>
              <a:buNone/>
              <a:defRPr/>
            </a:pPr>
            <a:endParaRPr lang="fr-FR" sz="2500" kern="0" dirty="0">
              <a:solidFill>
                <a:srgbClr val="EEECE1"/>
              </a:solidFill>
              <a:latin typeface="+mj-lt"/>
            </a:endParaRPr>
          </a:p>
          <a:p>
            <a:pPr lvl="2" algn="just">
              <a:lnSpc>
                <a:spcPct val="100000"/>
              </a:lnSpc>
              <a:buClrTx/>
              <a:buSzPct val="60000"/>
              <a:buFont typeface="Wingdings" panose="05000000000000000000" pitchFamily="2" charset="2"/>
              <a:buChar char="Ø"/>
              <a:defRPr/>
            </a:pPr>
            <a:endParaRPr lang="fr-FR" sz="453" kern="0" dirty="0">
              <a:solidFill>
                <a:srgbClr val="EEECE1"/>
              </a:solidFill>
              <a:latin typeface="+mj-lt"/>
            </a:endParaRPr>
          </a:p>
          <a:p>
            <a:pPr lvl="1" algn="just">
              <a:lnSpc>
                <a:spcPct val="100000"/>
              </a:lnSpc>
              <a:buClrTx/>
              <a:buSzPct val="60000"/>
              <a:buFont typeface="Courier New" panose="02070309020205020404" pitchFamily="49" charset="0"/>
              <a:buChar char="o"/>
              <a:defRPr/>
            </a:pPr>
            <a:r>
              <a:rPr lang="fr-FR" sz="4900" kern="0" dirty="0">
                <a:solidFill>
                  <a:srgbClr val="EEECE1"/>
                </a:solidFill>
                <a:latin typeface="+mj-lt"/>
              </a:rPr>
              <a:t>la langue pourra être celle </a:t>
            </a:r>
            <a:r>
              <a:rPr lang="fr-FR" sz="4900" b="1" kern="0" dirty="0">
                <a:solidFill>
                  <a:srgbClr val="EEECE1"/>
                </a:solidFill>
                <a:latin typeface="+mj-lt"/>
              </a:rPr>
              <a:t>désignée par les Etats </a:t>
            </a:r>
            <a:r>
              <a:rPr lang="fr-FR" sz="4900" kern="0" dirty="0">
                <a:solidFill>
                  <a:srgbClr val="EEECE1"/>
                </a:solidFill>
                <a:latin typeface="+mj-lt"/>
              </a:rPr>
              <a:t>parmi les langues officielles de l’OEB comme langue de procédure de leur division – AJUB, art. 49(2)</a:t>
            </a:r>
          </a:p>
          <a:p>
            <a:pPr lvl="1" algn="just">
              <a:lnSpc>
                <a:spcPct val="100000"/>
              </a:lnSpc>
              <a:buClrTx/>
              <a:buSzPct val="60000"/>
              <a:buFont typeface="Courier New" panose="02070309020205020404" pitchFamily="49" charset="0"/>
              <a:buChar char="o"/>
              <a:defRPr/>
            </a:pPr>
            <a:r>
              <a:rPr lang="fr-FR" sz="4900" u="sng" kern="0" dirty="0">
                <a:solidFill>
                  <a:srgbClr val="EEECE1"/>
                </a:solidFill>
                <a:latin typeface="+mj-lt"/>
              </a:rPr>
              <a:t>avec l’accord des parties</a:t>
            </a:r>
            <a:r>
              <a:rPr lang="fr-FR" sz="4900" kern="0" dirty="0">
                <a:solidFill>
                  <a:srgbClr val="EEECE1"/>
                </a:solidFill>
                <a:latin typeface="+mj-lt"/>
              </a:rPr>
              <a:t>, la chambre compétente peut décider d’utiliser comme langue de procédure la </a:t>
            </a:r>
            <a:r>
              <a:rPr lang="fr-FR" sz="4900" b="1" kern="0" dirty="0">
                <a:solidFill>
                  <a:srgbClr val="EEECE1"/>
                </a:solidFill>
                <a:latin typeface="+mj-lt"/>
              </a:rPr>
              <a:t>langue dans laquelle le brevet a été délivré </a:t>
            </a:r>
            <a:r>
              <a:rPr lang="fr-FR" sz="4900" kern="0" dirty="0">
                <a:solidFill>
                  <a:srgbClr val="EEECE1"/>
                </a:solidFill>
                <a:latin typeface="+mj-lt"/>
              </a:rPr>
              <a:t>– AJUB, art. 49(4)</a:t>
            </a:r>
            <a:endParaRPr lang="fr-FR" sz="4900" u="sng" kern="0" dirty="0">
              <a:solidFill>
                <a:srgbClr val="EEECE1"/>
              </a:solidFill>
              <a:latin typeface="+mj-lt"/>
            </a:endParaRPr>
          </a:p>
          <a:p>
            <a:pPr lvl="1" algn="just">
              <a:lnSpc>
                <a:spcPct val="100000"/>
              </a:lnSpc>
              <a:buClrTx/>
              <a:buSzPct val="60000"/>
              <a:buFont typeface="Courier New" panose="02070309020205020404" pitchFamily="49" charset="0"/>
              <a:buChar char="o"/>
              <a:defRPr/>
            </a:pPr>
            <a:r>
              <a:rPr lang="fr-FR" sz="4900" u="sng" kern="0" dirty="0">
                <a:solidFill>
                  <a:srgbClr val="EEECE1"/>
                </a:solidFill>
                <a:latin typeface="+mj-lt"/>
              </a:rPr>
              <a:t>à la demande d’une des parties</a:t>
            </a:r>
            <a:r>
              <a:rPr lang="fr-FR" sz="4900" kern="0" dirty="0">
                <a:solidFill>
                  <a:srgbClr val="EEECE1"/>
                </a:solidFill>
                <a:latin typeface="+mj-lt"/>
              </a:rPr>
              <a:t>, le président peut décider d’utiliser la langue dans laquelle le brevet a été délivré (ce qui peut impliquer que des dispositions soient prises en matière de traduction et d’interprétation – AJUB, art. 49(5)</a:t>
            </a:r>
          </a:p>
          <a:p>
            <a:pPr lvl="1" algn="just">
              <a:lnSpc>
                <a:spcPct val="100000"/>
              </a:lnSpc>
              <a:buClrTx/>
              <a:buSzPct val="60000"/>
              <a:buFont typeface="Courier New" panose="02070309020205020404" pitchFamily="49" charset="0"/>
              <a:buChar char="o"/>
              <a:defRPr/>
            </a:pPr>
            <a:r>
              <a:rPr lang="fr-FR" sz="4900" b="1" u="sng" kern="0" dirty="0">
                <a:solidFill>
                  <a:srgbClr val="EEECE1"/>
                </a:solidFill>
                <a:latin typeface="+mj-lt"/>
              </a:rPr>
              <a:t>dans tous les cas</a:t>
            </a:r>
            <a:r>
              <a:rPr lang="fr-FR" sz="4900" b="1" kern="0" dirty="0">
                <a:solidFill>
                  <a:srgbClr val="EEECE1"/>
                </a:solidFill>
                <a:latin typeface="+mj-lt"/>
              </a:rPr>
              <a:t>, devant la division centrale, la langue sera la langue dans laquelle le brevet en cause a été délivré </a:t>
            </a:r>
            <a:r>
              <a:rPr lang="fr-FR" sz="4900" kern="0" dirty="0">
                <a:solidFill>
                  <a:srgbClr val="EEECE1"/>
                </a:solidFill>
                <a:latin typeface="+mj-lt"/>
              </a:rPr>
              <a:t>– AJUB, art. 49(6)</a:t>
            </a:r>
          </a:p>
          <a:p>
            <a:pPr lvl="1" algn="just">
              <a:lnSpc>
                <a:spcPct val="100000"/>
              </a:lnSpc>
              <a:buClrTx/>
              <a:buSzPct val="60000"/>
              <a:buFont typeface="Courier New" panose="02070309020205020404" pitchFamily="49" charset="0"/>
              <a:buChar char="o"/>
              <a:defRPr/>
            </a:pPr>
            <a:endParaRPr lang="fr-FR" sz="4900" kern="0" dirty="0">
              <a:solidFill>
                <a:srgbClr val="EEECE1"/>
              </a:solidFill>
              <a:latin typeface="+mj-lt"/>
            </a:endParaRPr>
          </a:p>
          <a:p>
            <a:pPr lvl="2" algn="just">
              <a:lnSpc>
                <a:spcPct val="100000"/>
              </a:lnSpc>
              <a:buClrTx/>
              <a:buSzPct val="60000"/>
              <a:defRPr/>
            </a:pPr>
            <a:endParaRPr lang="fr-FR" sz="3600" kern="0" dirty="0">
              <a:solidFill>
                <a:srgbClr val="EEECE1"/>
              </a:solidFill>
              <a:latin typeface="+mj-lt"/>
            </a:endParaRPr>
          </a:p>
          <a:p>
            <a:pPr algn="just" defTabSz="829178">
              <a:lnSpc>
                <a:spcPct val="100000"/>
              </a:lnSpc>
              <a:buClrTx/>
              <a:buFont typeface="Wingdings" panose="05000000000000000000" pitchFamily="2" charset="2"/>
              <a:buChar char="v"/>
              <a:defRPr/>
            </a:pPr>
            <a:r>
              <a:rPr lang="fr-FR" sz="5500" b="1" kern="0" dirty="0">
                <a:solidFill>
                  <a:srgbClr val="EEECE1"/>
                </a:solidFill>
                <a:latin typeface="+mj-lt"/>
              </a:rPr>
              <a:t>La mesure d’interdiction et les dommages et intérêts</a:t>
            </a:r>
          </a:p>
          <a:p>
            <a:pPr lvl="1" algn="just" defTabSz="829178">
              <a:lnSpc>
                <a:spcPct val="100000"/>
              </a:lnSpc>
              <a:buClrTx/>
              <a:defRPr/>
            </a:pPr>
            <a:r>
              <a:rPr lang="fr-FR" sz="5500" b="1" kern="0" dirty="0">
                <a:solidFill>
                  <a:srgbClr val="EEECE1"/>
                </a:solidFill>
                <a:latin typeface="+mj-lt"/>
              </a:rPr>
              <a:t>Dans une autre langue que celle du défendeur</a:t>
            </a:r>
          </a:p>
          <a:p>
            <a:pPr lvl="1" algn="just" defTabSz="829178">
              <a:lnSpc>
                <a:spcPct val="100000"/>
              </a:lnSpc>
              <a:buClrTx/>
              <a:defRPr/>
            </a:pPr>
            <a:r>
              <a:rPr lang="fr-FR" sz="5500" b="1" kern="0" dirty="0">
                <a:solidFill>
                  <a:srgbClr val="EEECE1"/>
                </a:solidFill>
                <a:latin typeface="+mj-lt"/>
              </a:rPr>
              <a:t>pour 17 pays</a:t>
            </a:r>
          </a:p>
        </p:txBody>
      </p:sp>
    </p:spTree>
    <p:extLst>
      <p:ext uri="{BB962C8B-B14F-4D97-AF65-F5344CB8AC3E}">
        <p14:creationId xmlns:p14="http://schemas.microsoft.com/office/powerpoint/2010/main" val="380271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9"/>
            <a:ext cx="7831352" cy="744006"/>
          </a:xfrm>
        </p:spPr>
        <p:txBody>
          <a:bodyPr>
            <a:norm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endParaRPr lang="fr-FR" sz="3600" i="1" dirty="0">
              <a:effectLst>
                <a:outerShdw blurRad="38100" dist="38100" dir="2700000" algn="tl">
                  <a:srgbClr val="000000">
                    <a:alpha val="43137"/>
                  </a:srgbClr>
                </a:outerShdw>
              </a:effectLst>
            </a:endParaRPr>
          </a:p>
        </p:txBody>
      </p:sp>
      <p:sp>
        <p:nvSpPr>
          <p:cNvPr id="8" name="Espace réservé du texte 6">
            <a:extLst>
              <a:ext uri="{FF2B5EF4-FFF2-40B4-BE49-F238E27FC236}">
                <a16:creationId xmlns:a16="http://schemas.microsoft.com/office/drawing/2014/main" id="{380FBCDC-B17A-358C-6B4B-D08CB1B315D8}"/>
              </a:ext>
            </a:extLst>
          </p:cNvPr>
          <p:cNvSpPr>
            <a:spLocks noGrp="1"/>
          </p:cNvSpPr>
          <p:nvPr>
            <p:ph type="body" idx="4294967295"/>
          </p:nvPr>
        </p:nvSpPr>
        <p:spPr>
          <a:xfrm>
            <a:off x="790193" y="1711693"/>
            <a:ext cx="3908807" cy="917581"/>
          </a:xfrm>
        </p:spPr>
        <p:txBody>
          <a:bodyPr>
            <a:normAutofit/>
          </a:bodyPr>
          <a:lstStyle/>
          <a:p>
            <a:pPr algn="just"/>
            <a:r>
              <a:rPr lang="fr-FR" cap="small" dirty="0">
                <a:solidFill>
                  <a:srgbClr val="EEECE1"/>
                </a:solidFill>
                <a:effectLst>
                  <a:outerShdw blurRad="38100" dist="38100" dir="2700000" algn="tl">
                    <a:srgbClr val="000000">
                      <a:alpha val="43137"/>
                    </a:srgbClr>
                  </a:outerShdw>
                </a:effectLst>
                <a:latin typeface="+mj-lt"/>
              </a:rPr>
              <a:t>Une juridiction payante, en demande et en défense</a:t>
            </a:r>
            <a:endParaRPr lang="fr-FR" cap="small" dirty="0">
              <a:solidFill>
                <a:srgbClr val="EEECE1"/>
              </a:solidFill>
              <a:latin typeface="+mj-lt"/>
            </a:endParaRPr>
          </a:p>
        </p:txBody>
      </p:sp>
      <p:sp>
        <p:nvSpPr>
          <p:cNvPr id="10" name="Espace réservé du texte 3">
            <a:extLst>
              <a:ext uri="{FF2B5EF4-FFF2-40B4-BE49-F238E27FC236}">
                <a16:creationId xmlns:a16="http://schemas.microsoft.com/office/drawing/2014/main" id="{544A9465-8FE3-0E08-39A3-BDC13A4D1113}"/>
              </a:ext>
            </a:extLst>
          </p:cNvPr>
          <p:cNvSpPr txBox="1">
            <a:spLocks/>
          </p:cNvSpPr>
          <p:nvPr/>
        </p:nvSpPr>
        <p:spPr>
          <a:xfrm>
            <a:off x="2019205" y="2539719"/>
            <a:ext cx="8107526" cy="3748220"/>
          </a:xfrm>
          <a:prstGeom prst="rect">
            <a:avLst/>
          </a:prstGeom>
        </p:spPr>
        <p:txBody>
          <a:bodyPr wrap="square" lIns="0" tIns="0" rIns="0" bIns="0" numCol="1">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defTabSz="829178">
              <a:lnSpc>
                <a:spcPct val="100000"/>
              </a:lnSpc>
              <a:buClrTx/>
              <a:buNone/>
              <a:defRPr/>
            </a:pPr>
            <a:endParaRPr lang="fr-FR" sz="1723" kern="0" dirty="0">
              <a:solidFill>
                <a:srgbClr val="EEECE1"/>
              </a:solidFill>
              <a:latin typeface="Arial Nova Cond" panose="020B0506020202020204" pitchFamily="34" charset="0"/>
            </a:endParaRPr>
          </a:p>
        </p:txBody>
      </p:sp>
      <p:graphicFrame>
        <p:nvGraphicFramePr>
          <p:cNvPr id="2" name="Tableau 2">
            <a:extLst>
              <a:ext uri="{FF2B5EF4-FFF2-40B4-BE49-F238E27FC236}">
                <a16:creationId xmlns:a16="http://schemas.microsoft.com/office/drawing/2014/main" id="{ED73A8E8-ED93-F4B8-BBB5-C79CA036A2D8}"/>
              </a:ext>
            </a:extLst>
          </p:cNvPr>
          <p:cNvGraphicFramePr>
            <a:graphicFrameLocks noGrp="1"/>
          </p:cNvGraphicFramePr>
          <p:nvPr>
            <p:extLst>
              <p:ext uri="{D42A27DB-BD31-4B8C-83A1-F6EECF244321}">
                <p14:modId xmlns:p14="http://schemas.microsoft.com/office/powerpoint/2010/main" val="4084878533"/>
              </p:ext>
            </p:extLst>
          </p:nvPr>
        </p:nvGraphicFramePr>
        <p:xfrm>
          <a:off x="6240313" y="1290445"/>
          <a:ext cx="5334000" cy="4997494"/>
        </p:xfrm>
        <a:graphic>
          <a:graphicData uri="http://schemas.openxmlformats.org/drawingml/2006/table">
            <a:tbl>
              <a:tblPr firstRow="1" bandRow="1">
                <a:tableStyleId>{9D7B26C5-4107-4FEC-AEDC-1716B250A1EF}</a:tableStyleId>
              </a:tblPr>
              <a:tblGrid>
                <a:gridCol w="2667000">
                  <a:extLst>
                    <a:ext uri="{9D8B030D-6E8A-4147-A177-3AD203B41FA5}">
                      <a16:colId xmlns:a16="http://schemas.microsoft.com/office/drawing/2014/main" val="4250976416"/>
                    </a:ext>
                  </a:extLst>
                </a:gridCol>
                <a:gridCol w="2667000">
                  <a:extLst>
                    <a:ext uri="{9D8B030D-6E8A-4147-A177-3AD203B41FA5}">
                      <a16:colId xmlns:a16="http://schemas.microsoft.com/office/drawing/2014/main" val="3608620564"/>
                    </a:ext>
                  </a:extLst>
                </a:gridCol>
              </a:tblGrid>
              <a:tr h="298693">
                <a:tc>
                  <a:txBody>
                    <a:bodyPr/>
                    <a:lstStyle/>
                    <a:p>
                      <a:pPr algn="ctr"/>
                      <a:r>
                        <a:rPr lang="fr-FR" sz="1400" dirty="0">
                          <a:solidFill>
                            <a:srgbClr val="EEECE1"/>
                          </a:solidFill>
                          <a:latin typeface="+mj-lt"/>
                        </a:rPr>
                        <a:t>Type d’action</a:t>
                      </a:r>
                    </a:p>
                  </a:txBody>
                  <a:tcPr marL="82918" marR="82918" marT="41459" marB="41459" anchor="ct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tc>
                  <a:txBody>
                    <a:bodyPr/>
                    <a:lstStyle/>
                    <a:p>
                      <a:pPr algn="ctr"/>
                      <a:r>
                        <a:rPr lang="fr-FR" sz="1400" dirty="0">
                          <a:solidFill>
                            <a:srgbClr val="EEECE1"/>
                          </a:solidFill>
                          <a:latin typeface="+mj-lt"/>
                        </a:rPr>
                        <a:t>Frais fixes</a:t>
                      </a:r>
                    </a:p>
                  </a:txBody>
                  <a:tcPr marL="82918" marR="82918" marT="41459" marB="41459" anchor="ct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996968521"/>
                  </a:ext>
                </a:extLst>
              </a:tr>
              <a:tr h="298693">
                <a:tc>
                  <a:txBody>
                    <a:bodyPr/>
                    <a:lstStyle/>
                    <a:p>
                      <a:pPr algn="ctr"/>
                      <a:r>
                        <a:rPr lang="fr-FR" sz="1400" dirty="0">
                          <a:solidFill>
                            <a:srgbClr val="EEECE1"/>
                          </a:solidFill>
                          <a:latin typeface="+mj-lt"/>
                        </a:rPr>
                        <a:t>Action en contrefaçon</a:t>
                      </a:r>
                    </a:p>
                  </a:txBody>
                  <a:tcPr marL="82918" marR="82918" marT="41459" marB="41459" anchor="ctr">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tcPr>
                </a:tc>
                <a:tc>
                  <a:txBody>
                    <a:bodyPr/>
                    <a:lstStyle/>
                    <a:p>
                      <a:pPr algn="ctr"/>
                      <a:r>
                        <a:rPr lang="fr-FR" sz="1400" dirty="0">
                          <a:solidFill>
                            <a:srgbClr val="EEECE1"/>
                          </a:solidFill>
                          <a:latin typeface="+mj-lt"/>
                        </a:rPr>
                        <a:t>11.000 €</a:t>
                      </a:r>
                    </a:p>
                  </a:txBody>
                  <a:tcPr marL="82918" marR="82918" marT="41459" marB="41459" anchor="ctr">
                    <a:lnL w="12700" cap="flat" cmpd="sng" algn="ctr">
                      <a:solidFill>
                        <a:srgbClr val="EEECE1"/>
                      </a:solidFill>
                      <a:prstDash val="solid"/>
                      <a:round/>
                      <a:headEnd type="none" w="med" len="med"/>
                      <a:tailEnd type="none" w="med" len="med"/>
                    </a:lnL>
                    <a:lnT w="12700" cap="flat" cmpd="sng" algn="ctr">
                      <a:solidFill>
                        <a:srgbClr val="EEECE1"/>
                      </a:solidFill>
                      <a:prstDash val="solid"/>
                      <a:round/>
                      <a:headEnd type="none" w="med" len="med"/>
                      <a:tailEnd type="none" w="med" len="med"/>
                    </a:lnT>
                  </a:tcPr>
                </a:tc>
                <a:extLst>
                  <a:ext uri="{0D108BD9-81ED-4DB2-BD59-A6C34878D82A}">
                    <a16:rowId xmlns:a16="http://schemas.microsoft.com/office/drawing/2014/main" val="2306561152"/>
                  </a:ext>
                </a:extLst>
              </a:tr>
              <a:tr h="521590">
                <a:tc>
                  <a:txBody>
                    <a:bodyPr/>
                    <a:lstStyle/>
                    <a:p>
                      <a:pPr algn="ctr"/>
                      <a:r>
                        <a:rPr lang="fr-FR" sz="1400" dirty="0">
                          <a:solidFill>
                            <a:srgbClr val="EEECE1"/>
                          </a:solidFill>
                          <a:latin typeface="+mj-lt"/>
                        </a:rPr>
                        <a:t>Demande reconventionnelle en contrefaçon</a:t>
                      </a:r>
                    </a:p>
                  </a:txBody>
                  <a:tcPr marL="82918" marR="82918" marT="41459" marB="41459" anchor="ctr">
                    <a:lnR w="12700" cap="flat" cmpd="sng" algn="ctr">
                      <a:solidFill>
                        <a:srgbClr val="EEECE1"/>
                      </a:solidFill>
                      <a:prstDash val="solid"/>
                      <a:round/>
                      <a:headEnd type="none" w="med" len="med"/>
                      <a:tailEnd type="none" w="med" len="med"/>
                    </a:lnR>
                  </a:tcPr>
                </a:tc>
                <a:tc>
                  <a:txBody>
                    <a:bodyPr/>
                    <a:lstStyle/>
                    <a:p>
                      <a:pPr algn="ctr"/>
                      <a:r>
                        <a:rPr lang="fr-FR" sz="1400" dirty="0">
                          <a:solidFill>
                            <a:srgbClr val="EEECE1"/>
                          </a:solidFill>
                          <a:latin typeface="+mj-lt"/>
                        </a:rPr>
                        <a:t>11.000 €</a:t>
                      </a:r>
                    </a:p>
                  </a:txBody>
                  <a:tcPr marL="82918" marR="82918" marT="41459" marB="41459" anchor="ctr">
                    <a:lnL w="12700" cap="flat" cmpd="sng" algn="ctr">
                      <a:solidFill>
                        <a:srgbClr val="EEECE1"/>
                      </a:solidFill>
                      <a:prstDash val="solid"/>
                      <a:round/>
                      <a:headEnd type="none" w="med" len="med"/>
                      <a:tailEnd type="none" w="med" len="med"/>
                    </a:lnL>
                  </a:tcPr>
                </a:tc>
                <a:extLst>
                  <a:ext uri="{0D108BD9-81ED-4DB2-BD59-A6C34878D82A}">
                    <a16:rowId xmlns:a16="http://schemas.microsoft.com/office/drawing/2014/main" val="3973021169"/>
                  </a:ext>
                </a:extLst>
              </a:tr>
              <a:tr h="298693">
                <a:tc>
                  <a:txBody>
                    <a:bodyPr/>
                    <a:lstStyle/>
                    <a:p>
                      <a:pPr algn="ctr"/>
                      <a:r>
                        <a:rPr lang="fr-FR" sz="1400" dirty="0">
                          <a:solidFill>
                            <a:srgbClr val="EEECE1"/>
                          </a:solidFill>
                          <a:latin typeface="+mj-lt"/>
                        </a:rPr>
                        <a:t>Action en nullité</a:t>
                      </a:r>
                    </a:p>
                  </a:txBody>
                  <a:tcPr marL="82918" marR="82918" marT="41459" marB="41459" anchor="ctr">
                    <a:lnR w="12700" cap="flat" cmpd="sng" algn="ctr">
                      <a:solidFill>
                        <a:srgbClr val="EEECE1"/>
                      </a:solidFill>
                      <a:prstDash val="solid"/>
                      <a:round/>
                      <a:headEnd type="none" w="med" len="med"/>
                      <a:tailEnd type="none" w="med" len="med"/>
                    </a:lnR>
                  </a:tcPr>
                </a:tc>
                <a:tc>
                  <a:txBody>
                    <a:bodyPr/>
                    <a:lstStyle/>
                    <a:p>
                      <a:pPr algn="ctr"/>
                      <a:r>
                        <a:rPr lang="fr-FR" sz="1400" dirty="0">
                          <a:solidFill>
                            <a:srgbClr val="EEECE1"/>
                          </a:solidFill>
                          <a:latin typeface="+mj-lt"/>
                        </a:rPr>
                        <a:t>20.000 €</a:t>
                      </a:r>
                    </a:p>
                  </a:txBody>
                  <a:tcPr marL="82918" marR="82918" marT="41459" marB="41459" anchor="ctr">
                    <a:lnL w="12700" cap="flat" cmpd="sng" algn="ctr">
                      <a:solidFill>
                        <a:srgbClr val="EEECE1"/>
                      </a:solidFill>
                      <a:prstDash val="solid"/>
                      <a:round/>
                      <a:headEnd type="none" w="med" len="med"/>
                      <a:tailEnd type="none" w="med" len="med"/>
                    </a:lnL>
                  </a:tcPr>
                </a:tc>
                <a:extLst>
                  <a:ext uri="{0D108BD9-81ED-4DB2-BD59-A6C34878D82A}">
                    <a16:rowId xmlns:a16="http://schemas.microsoft.com/office/drawing/2014/main" val="3408979884"/>
                  </a:ext>
                </a:extLst>
              </a:tr>
              <a:tr h="744487">
                <a:tc>
                  <a:txBody>
                    <a:bodyPr/>
                    <a:lstStyle/>
                    <a:p>
                      <a:pPr algn="ctr"/>
                      <a:r>
                        <a:rPr lang="fr-FR" sz="1400" dirty="0">
                          <a:solidFill>
                            <a:srgbClr val="EEECE1"/>
                          </a:solidFill>
                          <a:latin typeface="+mj-lt"/>
                        </a:rPr>
                        <a:t>Demande reconventionnelle en nullité</a:t>
                      </a:r>
                    </a:p>
                  </a:txBody>
                  <a:tcPr marL="82918" marR="82918" marT="41459" marB="41459" anchor="ctr">
                    <a:lnR w="12700" cap="flat" cmpd="sng" algn="ctr">
                      <a:solidFill>
                        <a:srgbClr val="EEECE1"/>
                      </a:solidFill>
                      <a:prstDash val="solid"/>
                      <a:round/>
                      <a:headEnd type="none" w="med" len="med"/>
                      <a:tailEnd type="none" w="med" len="med"/>
                    </a:lnR>
                  </a:tcPr>
                </a:tc>
                <a:tc>
                  <a:txBody>
                    <a:bodyPr/>
                    <a:lstStyle/>
                    <a:p>
                      <a:pPr algn="ctr"/>
                      <a:r>
                        <a:rPr lang="fr-FR" sz="1400" dirty="0">
                          <a:solidFill>
                            <a:srgbClr val="EEECE1"/>
                          </a:solidFill>
                          <a:latin typeface="+mj-lt"/>
                        </a:rPr>
                        <a:t>Identiques que pour l’action principale en contrefaçon mais plafonnée à 20.000 €</a:t>
                      </a:r>
                    </a:p>
                  </a:txBody>
                  <a:tcPr marL="82918" marR="82918" marT="41459" marB="41459" anchor="ctr">
                    <a:lnL w="12700" cap="flat" cmpd="sng" algn="ctr">
                      <a:solidFill>
                        <a:srgbClr val="EEECE1"/>
                      </a:solidFill>
                      <a:prstDash val="solid"/>
                      <a:round/>
                      <a:headEnd type="none" w="med" len="med"/>
                      <a:tailEnd type="none" w="med" len="med"/>
                    </a:lnL>
                  </a:tcPr>
                </a:tc>
                <a:extLst>
                  <a:ext uri="{0D108BD9-81ED-4DB2-BD59-A6C34878D82A}">
                    <a16:rowId xmlns:a16="http://schemas.microsoft.com/office/drawing/2014/main" val="94910291"/>
                  </a:ext>
                </a:extLst>
              </a:tr>
              <a:tr h="521590">
                <a:tc>
                  <a:txBody>
                    <a:bodyPr/>
                    <a:lstStyle/>
                    <a:p>
                      <a:pPr algn="ctr"/>
                      <a:r>
                        <a:rPr lang="fr-FR" sz="1400" dirty="0">
                          <a:solidFill>
                            <a:srgbClr val="EEECE1"/>
                          </a:solidFill>
                          <a:latin typeface="+mj-lt"/>
                        </a:rPr>
                        <a:t>Action en déclaration de non-contrefaçon</a:t>
                      </a:r>
                    </a:p>
                  </a:txBody>
                  <a:tcPr marL="82918" marR="82918" marT="41459" marB="41459" anchor="ctr">
                    <a:lnR w="12700" cap="flat" cmpd="sng" algn="ctr">
                      <a:solidFill>
                        <a:srgbClr val="EEECE1"/>
                      </a:solidFill>
                      <a:prstDash val="solid"/>
                      <a:round/>
                      <a:headEnd type="none" w="med" len="med"/>
                      <a:tailEnd type="none" w="med" len="med"/>
                    </a:lnR>
                  </a:tcPr>
                </a:tc>
                <a:tc>
                  <a:txBody>
                    <a:bodyPr/>
                    <a:lstStyle/>
                    <a:p>
                      <a:pPr algn="ctr"/>
                      <a:r>
                        <a:rPr lang="fr-FR" sz="1400" dirty="0">
                          <a:solidFill>
                            <a:srgbClr val="EEECE1"/>
                          </a:solidFill>
                          <a:latin typeface="+mj-lt"/>
                        </a:rPr>
                        <a:t>11.000 €</a:t>
                      </a:r>
                    </a:p>
                  </a:txBody>
                  <a:tcPr marL="82918" marR="82918" marT="41459" marB="41459" anchor="ctr">
                    <a:lnL w="12700" cap="flat" cmpd="sng" algn="ctr">
                      <a:solidFill>
                        <a:srgbClr val="EEECE1"/>
                      </a:solidFill>
                      <a:prstDash val="solid"/>
                      <a:round/>
                      <a:headEnd type="none" w="med" len="med"/>
                      <a:tailEnd type="none" w="med" len="med"/>
                    </a:lnL>
                  </a:tcPr>
                </a:tc>
                <a:extLst>
                  <a:ext uri="{0D108BD9-81ED-4DB2-BD59-A6C34878D82A}">
                    <a16:rowId xmlns:a16="http://schemas.microsoft.com/office/drawing/2014/main" val="3339851196"/>
                  </a:ext>
                </a:extLst>
              </a:tr>
              <a:tr h="298693">
                <a:tc>
                  <a:txBody>
                    <a:bodyPr/>
                    <a:lstStyle/>
                    <a:p>
                      <a:pPr algn="ctr"/>
                      <a:r>
                        <a:rPr lang="fr-FR" sz="1400" dirty="0">
                          <a:solidFill>
                            <a:srgbClr val="EEECE1"/>
                          </a:solidFill>
                          <a:latin typeface="+mj-lt"/>
                        </a:rPr>
                        <a:t>Type d’action</a:t>
                      </a:r>
                    </a:p>
                  </a:txBody>
                  <a:tcPr marL="82918" marR="82918" marT="41459" marB="41459" anchor="ctr">
                    <a:lnR w="12700" cap="flat" cmpd="sng" algn="ctr">
                      <a:solidFill>
                        <a:srgbClr val="EEECE1"/>
                      </a:solidFill>
                      <a:prstDash val="solid"/>
                      <a:round/>
                      <a:headEnd type="none" w="med" len="med"/>
                      <a:tailEnd type="none" w="med" len="med"/>
                    </a:lnR>
                    <a:lnB>
                      <a:noFill/>
                    </a:lnB>
                  </a:tcPr>
                </a:tc>
                <a:tc>
                  <a:txBody>
                    <a:bodyPr/>
                    <a:lstStyle/>
                    <a:p>
                      <a:pPr algn="ctr"/>
                      <a:r>
                        <a:rPr lang="fr-FR" sz="1400" dirty="0">
                          <a:solidFill>
                            <a:srgbClr val="EEECE1"/>
                          </a:solidFill>
                          <a:latin typeface="+mj-lt"/>
                        </a:rPr>
                        <a:t>Frais fixes</a:t>
                      </a:r>
                    </a:p>
                  </a:txBody>
                  <a:tcPr marL="82918" marR="82918" marT="41459" marB="41459" anchor="ctr">
                    <a:lnL w="12700" cap="flat" cmpd="sng" algn="ctr">
                      <a:solidFill>
                        <a:srgbClr val="EEECE1"/>
                      </a:solidFill>
                      <a:prstDash val="solid"/>
                      <a:round/>
                      <a:headEnd type="none" w="med" len="med"/>
                      <a:tailEnd type="none" w="med" len="med"/>
                    </a:lnL>
                    <a:lnB>
                      <a:noFill/>
                    </a:lnB>
                  </a:tcPr>
                </a:tc>
                <a:extLst>
                  <a:ext uri="{0D108BD9-81ED-4DB2-BD59-A6C34878D82A}">
                    <a16:rowId xmlns:a16="http://schemas.microsoft.com/office/drawing/2014/main" val="291051761"/>
                  </a:ext>
                </a:extLst>
              </a:tr>
              <a:tr h="298693">
                <a:tc>
                  <a:txBody>
                    <a:bodyPr/>
                    <a:lstStyle/>
                    <a:p>
                      <a:pPr algn="ctr"/>
                      <a:r>
                        <a:rPr lang="fr-FR" sz="1400" dirty="0">
                          <a:solidFill>
                            <a:srgbClr val="EEECE1"/>
                          </a:solidFill>
                          <a:latin typeface="+mj-lt"/>
                        </a:rPr>
                        <a:t>Octroi de mesures provisoires</a:t>
                      </a:r>
                    </a:p>
                  </a:txBody>
                  <a:tcPr marL="82918" marR="82918" marT="41459" marB="41459" anchor="ctr">
                    <a:lnR w="12700" cap="flat" cmpd="sng" algn="ctr">
                      <a:solidFill>
                        <a:srgbClr val="EEECE1"/>
                      </a:solidFill>
                      <a:prstDash val="solid"/>
                      <a:round/>
                      <a:headEnd type="none" w="med" len="med"/>
                      <a:tailEnd type="none" w="med" len="med"/>
                    </a:lnR>
                    <a:lnT>
                      <a:noFill/>
                    </a:lnT>
                    <a:lnB>
                      <a:noFill/>
                    </a:lnB>
                  </a:tcPr>
                </a:tc>
                <a:tc>
                  <a:txBody>
                    <a:bodyPr/>
                    <a:lstStyle/>
                    <a:p>
                      <a:pPr algn="ctr"/>
                      <a:r>
                        <a:rPr lang="fr-FR" sz="1400" dirty="0">
                          <a:solidFill>
                            <a:srgbClr val="EEECE1"/>
                          </a:solidFill>
                          <a:latin typeface="+mj-lt"/>
                        </a:rPr>
                        <a:t>11.000 €</a:t>
                      </a:r>
                    </a:p>
                  </a:txBody>
                  <a:tcPr marL="82918" marR="82918" marT="41459" marB="41459" anchor="ctr">
                    <a:lnL w="12700" cap="flat" cmpd="sng" algn="ctr">
                      <a:solidFill>
                        <a:srgbClr val="EEECE1"/>
                      </a:solidFill>
                      <a:prstDash val="solid"/>
                      <a:round/>
                      <a:headEnd type="none" w="med" len="med"/>
                      <a:tailEnd type="none" w="med" len="med"/>
                    </a:lnL>
                    <a:lnT>
                      <a:noFill/>
                    </a:lnT>
                    <a:lnB>
                      <a:noFill/>
                    </a:lnB>
                  </a:tcPr>
                </a:tc>
                <a:extLst>
                  <a:ext uri="{0D108BD9-81ED-4DB2-BD59-A6C34878D82A}">
                    <a16:rowId xmlns:a16="http://schemas.microsoft.com/office/drawing/2014/main" val="1914311307"/>
                  </a:ext>
                </a:extLst>
              </a:tr>
              <a:tr h="521590">
                <a:tc>
                  <a:txBody>
                    <a:bodyPr/>
                    <a:lstStyle/>
                    <a:p>
                      <a:pPr algn="ctr"/>
                      <a:r>
                        <a:rPr lang="fr-FR" sz="1400" dirty="0">
                          <a:solidFill>
                            <a:srgbClr val="EEECE1"/>
                          </a:solidFill>
                          <a:latin typeface="+mj-lt"/>
                        </a:rPr>
                        <a:t>Recours contre une décision de l’OEB</a:t>
                      </a:r>
                    </a:p>
                  </a:txBody>
                  <a:tcPr marL="82918" marR="82918" marT="41459" marB="41459" anchor="ctr">
                    <a:lnR w="12700" cap="flat" cmpd="sng" algn="ctr">
                      <a:solidFill>
                        <a:srgbClr val="EEECE1"/>
                      </a:solidFill>
                      <a:prstDash val="solid"/>
                      <a:round/>
                      <a:headEnd type="none" w="med" len="med"/>
                      <a:tailEnd type="none" w="med" len="med"/>
                    </a:lnR>
                    <a:lnT>
                      <a:noFill/>
                    </a:lnT>
                    <a:lnB>
                      <a:noFill/>
                    </a:lnB>
                  </a:tcPr>
                </a:tc>
                <a:tc>
                  <a:txBody>
                    <a:bodyPr/>
                    <a:lstStyle/>
                    <a:p>
                      <a:pPr algn="ctr"/>
                      <a:r>
                        <a:rPr lang="fr-FR" sz="1400" dirty="0">
                          <a:solidFill>
                            <a:srgbClr val="EEECE1"/>
                          </a:solidFill>
                          <a:latin typeface="+mj-lt"/>
                        </a:rPr>
                        <a:t>1.000 €</a:t>
                      </a:r>
                    </a:p>
                  </a:txBody>
                  <a:tcPr marL="82918" marR="82918" marT="41459" marB="41459" anchor="ctr">
                    <a:lnL w="12700" cap="flat" cmpd="sng" algn="ctr">
                      <a:solidFill>
                        <a:srgbClr val="EEECE1"/>
                      </a:solidFill>
                      <a:prstDash val="solid"/>
                      <a:round/>
                      <a:headEnd type="none" w="med" len="med"/>
                      <a:tailEnd type="none" w="med" len="med"/>
                    </a:lnL>
                    <a:lnT>
                      <a:noFill/>
                    </a:lnT>
                    <a:lnB>
                      <a:noFill/>
                    </a:lnB>
                  </a:tcPr>
                </a:tc>
                <a:extLst>
                  <a:ext uri="{0D108BD9-81ED-4DB2-BD59-A6C34878D82A}">
                    <a16:rowId xmlns:a16="http://schemas.microsoft.com/office/drawing/2014/main" val="1270973636"/>
                  </a:ext>
                </a:extLst>
              </a:tr>
              <a:tr h="298693">
                <a:tc>
                  <a:txBody>
                    <a:bodyPr/>
                    <a:lstStyle/>
                    <a:p>
                      <a:pPr algn="ctr"/>
                      <a:r>
                        <a:rPr lang="fr-FR" sz="1400" dirty="0">
                          <a:solidFill>
                            <a:srgbClr val="EEECE1"/>
                          </a:solidFill>
                          <a:latin typeface="+mj-lt"/>
                        </a:rPr>
                        <a:t>Préservation des preuves</a:t>
                      </a:r>
                    </a:p>
                  </a:txBody>
                  <a:tcPr marL="82918" marR="82918" marT="41459" marB="41459" anchor="ctr">
                    <a:lnR w="12700" cap="flat" cmpd="sng" algn="ctr">
                      <a:solidFill>
                        <a:srgbClr val="EEECE1"/>
                      </a:solidFill>
                      <a:prstDash val="solid"/>
                      <a:round/>
                      <a:headEnd type="none" w="med" len="med"/>
                      <a:tailEnd type="none" w="med" len="med"/>
                    </a:lnR>
                    <a:lnT>
                      <a:noFill/>
                    </a:lnT>
                    <a:lnB>
                      <a:noFill/>
                    </a:lnB>
                  </a:tcPr>
                </a:tc>
                <a:tc>
                  <a:txBody>
                    <a:bodyPr/>
                    <a:lstStyle/>
                    <a:p>
                      <a:pPr algn="ctr"/>
                      <a:r>
                        <a:rPr lang="fr-FR" sz="1400" dirty="0">
                          <a:solidFill>
                            <a:srgbClr val="EEECE1"/>
                          </a:solidFill>
                          <a:latin typeface="+mj-lt"/>
                        </a:rPr>
                        <a:t>350 €</a:t>
                      </a:r>
                    </a:p>
                  </a:txBody>
                  <a:tcPr marL="82918" marR="82918" marT="41459" marB="41459" anchor="ctr">
                    <a:lnL w="12700" cap="flat" cmpd="sng" algn="ctr">
                      <a:solidFill>
                        <a:srgbClr val="EEECE1"/>
                      </a:solidFill>
                      <a:prstDash val="solid"/>
                      <a:round/>
                      <a:headEnd type="none" w="med" len="med"/>
                      <a:tailEnd type="none" w="med" len="med"/>
                    </a:lnL>
                    <a:lnT>
                      <a:noFill/>
                    </a:lnT>
                    <a:lnB>
                      <a:noFill/>
                    </a:lnB>
                  </a:tcPr>
                </a:tc>
                <a:extLst>
                  <a:ext uri="{0D108BD9-81ED-4DB2-BD59-A6C34878D82A}">
                    <a16:rowId xmlns:a16="http://schemas.microsoft.com/office/drawing/2014/main" val="2873407017"/>
                  </a:ext>
                </a:extLst>
              </a:tr>
              <a:tr h="298693">
                <a:tc>
                  <a:txBody>
                    <a:bodyPr/>
                    <a:lstStyle/>
                    <a:p>
                      <a:pPr algn="ctr"/>
                      <a:r>
                        <a:rPr lang="fr-FR" sz="1400" dirty="0">
                          <a:solidFill>
                            <a:srgbClr val="EEECE1"/>
                          </a:solidFill>
                          <a:latin typeface="+mj-lt"/>
                        </a:rPr>
                        <a:t>Demande d’inspection</a:t>
                      </a:r>
                    </a:p>
                  </a:txBody>
                  <a:tcPr marL="82918" marR="82918" marT="41459" marB="41459" anchor="ctr">
                    <a:lnR w="12700" cap="flat" cmpd="sng" algn="ctr">
                      <a:solidFill>
                        <a:srgbClr val="EEECE1"/>
                      </a:solidFill>
                      <a:prstDash val="solid"/>
                      <a:round/>
                      <a:headEnd type="none" w="med" len="med"/>
                      <a:tailEnd type="none" w="med" len="med"/>
                    </a:lnR>
                    <a:lnT>
                      <a:noFill/>
                    </a:lnT>
                    <a:lnB>
                      <a:noFill/>
                    </a:lnB>
                  </a:tcPr>
                </a:tc>
                <a:tc>
                  <a:txBody>
                    <a:bodyPr/>
                    <a:lstStyle/>
                    <a:p>
                      <a:pPr algn="ctr"/>
                      <a:r>
                        <a:rPr lang="fr-FR" sz="1400" dirty="0">
                          <a:solidFill>
                            <a:srgbClr val="EEECE1"/>
                          </a:solidFill>
                          <a:latin typeface="+mj-lt"/>
                        </a:rPr>
                        <a:t>350 €</a:t>
                      </a:r>
                    </a:p>
                  </a:txBody>
                  <a:tcPr marL="82918" marR="82918" marT="41459" marB="41459" anchor="ctr">
                    <a:lnL w="12700" cap="flat" cmpd="sng" algn="ctr">
                      <a:solidFill>
                        <a:srgbClr val="EEECE1"/>
                      </a:solidFill>
                      <a:prstDash val="solid"/>
                      <a:round/>
                      <a:headEnd type="none" w="med" len="med"/>
                      <a:tailEnd type="none" w="med" len="med"/>
                    </a:lnL>
                    <a:lnT>
                      <a:noFill/>
                    </a:lnT>
                    <a:lnB>
                      <a:noFill/>
                    </a:lnB>
                  </a:tcPr>
                </a:tc>
                <a:extLst>
                  <a:ext uri="{0D108BD9-81ED-4DB2-BD59-A6C34878D82A}">
                    <a16:rowId xmlns:a16="http://schemas.microsoft.com/office/drawing/2014/main" val="3841905454"/>
                  </a:ext>
                </a:extLst>
              </a:tr>
              <a:tr h="298693">
                <a:tc>
                  <a:txBody>
                    <a:bodyPr/>
                    <a:lstStyle/>
                    <a:p>
                      <a:pPr algn="ctr"/>
                      <a:r>
                        <a:rPr lang="fr-FR" sz="1400" dirty="0">
                          <a:solidFill>
                            <a:srgbClr val="EEECE1"/>
                          </a:solidFill>
                          <a:latin typeface="+mj-lt"/>
                        </a:rPr>
                        <a:t>Demande de gel des avoirs</a:t>
                      </a:r>
                    </a:p>
                  </a:txBody>
                  <a:tcPr marL="82918" marR="82918" marT="41459" marB="41459" anchor="ctr">
                    <a:lnR w="12700" cap="flat" cmpd="sng" algn="ctr">
                      <a:solidFill>
                        <a:srgbClr val="EEECE1"/>
                      </a:solidFill>
                      <a:prstDash val="solid"/>
                      <a:round/>
                      <a:headEnd type="none" w="med" len="med"/>
                      <a:tailEnd type="none" w="med" len="med"/>
                    </a:lnR>
                    <a:lnT>
                      <a:noFill/>
                    </a:lnT>
                    <a:lnB>
                      <a:noFill/>
                    </a:lnB>
                  </a:tcPr>
                </a:tc>
                <a:tc>
                  <a:txBody>
                    <a:bodyPr/>
                    <a:lstStyle/>
                    <a:p>
                      <a:pPr algn="ctr"/>
                      <a:r>
                        <a:rPr lang="fr-FR" sz="1400" dirty="0">
                          <a:solidFill>
                            <a:srgbClr val="EEECE1"/>
                          </a:solidFill>
                          <a:latin typeface="+mj-lt"/>
                        </a:rPr>
                        <a:t>1.000 €</a:t>
                      </a:r>
                    </a:p>
                  </a:txBody>
                  <a:tcPr marL="82918" marR="82918" marT="41459" marB="41459" anchor="ctr">
                    <a:lnL w="12700" cap="flat" cmpd="sng" algn="ctr">
                      <a:solidFill>
                        <a:srgbClr val="EEECE1"/>
                      </a:solidFill>
                      <a:prstDash val="solid"/>
                      <a:round/>
                      <a:headEnd type="none" w="med" len="med"/>
                      <a:tailEnd type="none" w="med" len="med"/>
                    </a:lnL>
                    <a:lnT>
                      <a:noFill/>
                    </a:lnT>
                    <a:lnB>
                      <a:noFill/>
                    </a:lnB>
                  </a:tcPr>
                </a:tc>
                <a:extLst>
                  <a:ext uri="{0D108BD9-81ED-4DB2-BD59-A6C34878D82A}">
                    <a16:rowId xmlns:a16="http://schemas.microsoft.com/office/drawing/2014/main" val="3632639536"/>
                  </a:ext>
                </a:extLst>
              </a:tr>
              <a:tr h="298693">
                <a:tc>
                  <a:txBody>
                    <a:bodyPr/>
                    <a:lstStyle/>
                    <a:p>
                      <a:pPr algn="ctr"/>
                      <a:r>
                        <a:rPr lang="fr-FR" sz="1400" dirty="0">
                          <a:solidFill>
                            <a:srgbClr val="EEECE1"/>
                          </a:solidFill>
                          <a:latin typeface="+mj-lt"/>
                        </a:rPr>
                        <a:t>Dépôt d’une « </a:t>
                      </a:r>
                      <a:r>
                        <a:rPr lang="en-US" sz="1400" i="1" noProof="0" dirty="0">
                          <a:solidFill>
                            <a:srgbClr val="EEECE1"/>
                          </a:solidFill>
                          <a:latin typeface="+mj-lt"/>
                        </a:rPr>
                        <a:t>Protective Letter </a:t>
                      </a:r>
                      <a:r>
                        <a:rPr lang="fr-FR" sz="1400" dirty="0">
                          <a:solidFill>
                            <a:srgbClr val="EEECE1"/>
                          </a:solidFill>
                          <a:latin typeface="+mj-lt"/>
                        </a:rPr>
                        <a:t>»</a:t>
                      </a:r>
                    </a:p>
                  </a:txBody>
                  <a:tcPr marL="82918" marR="82918" marT="41459" marB="41459" anchor="ctr">
                    <a:lnL>
                      <a:noFill/>
                    </a:lnL>
                    <a:lnR w="12700" cap="flat" cmpd="sng" algn="ctr">
                      <a:solidFill>
                        <a:srgbClr val="EEECE1"/>
                      </a:solidFill>
                      <a:prstDash val="solid"/>
                      <a:round/>
                      <a:headEnd type="none" w="med" len="med"/>
                      <a:tailEnd type="none" w="med" len="med"/>
                    </a:lnR>
                    <a:lnT>
                      <a:noFill/>
                    </a:lnT>
                    <a:lnB w="12700" cap="flat" cmpd="sng" algn="ctr">
                      <a:solidFill>
                        <a:srgbClr val="EEECE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400" dirty="0">
                          <a:solidFill>
                            <a:srgbClr val="EEECE1"/>
                          </a:solidFill>
                          <a:latin typeface="+mj-lt"/>
                        </a:rPr>
                        <a:t>200 €</a:t>
                      </a:r>
                    </a:p>
                  </a:txBody>
                  <a:tcPr marL="82918" marR="82918" marT="41459" marB="41459" anchor="ctr">
                    <a:lnL w="12700" cap="flat" cmpd="sng" algn="ctr">
                      <a:solidFill>
                        <a:srgbClr val="EEECE1"/>
                      </a:solidFill>
                      <a:prstDash val="solid"/>
                      <a:round/>
                      <a:headEnd type="none" w="med" len="med"/>
                      <a:tailEnd type="none" w="med" len="med"/>
                    </a:lnL>
                    <a:lnR>
                      <a:noFill/>
                    </a:lnR>
                    <a:lnT>
                      <a:noFill/>
                    </a:lnT>
                    <a:lnB w="12700" cap="flat" cmpd="sng" algn="ctr">
                      <a:solidFill>
                        <a:srgbClr val="EEECE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1735630"/>
                  </a:ext>
                </a:extLst>
              </a:tr>
            </a:tbl>
          </a:graphicData>
        </a:graphic>
      </p:graphicFrame>
      <p:sp>
        <p:nvSpPr>
          <p:cNvPr id="11" name="Espace réservé du texte 3">
            <a:extLst>
              <a:ext uri="{FF2B5EF4-FFF2-40B4-BE49-F238E27FC236}">
                <a16:creationId xmlns:a16="http://schemas.microsoft.com/office/drawing/2014/main" id="{F5DC4EE2-882B-EE6A-EB14-2ABC2619E00C}"/>
              </a:ext>
            </a:extLst>
          </p:cNvPr>
          <p:cNvSpPr txBox="1">
            <a:spLocks/>
          </p:cNvSpPr>
          <p:nvPr/>
        </p:nvSpPr>
        <p:spPr>
          <a:xfrm>
            <a:off x="790193" y="2893951"/>
            <a:ext cx="5059213" cy="2252356"/>
          </a:xfrm>
          <a:prstGeom prst="rect">
            <a:avLst/>
          </a:prstGeom>
        </p:spPr>
        <p:txBody>
          <a:bodyPr wrap="square" lIns="0" tIns="0" rIns="0" bIns="0" anchor="ctr">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Des frais fixes</a:t>
            </a:r>
          </a:p>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Des frais variables, selon la valeur du litige, à partir de 50K €</a:t>
            </a:r>
            <a:endParaRPr lang="fr-FR" sz="700" kern="0" dirty="0">
              <a:solidFill>
                <a:srgbClr val="EEECE1"/>
              </a:solidFill>
              <a:latin typeface="+mj-lt"/>
            </a:endParaRPr>
          </a:p>
          <a:p>
            <a:pPr marL="1212097" lvl="4" indent="-323898" algn="just">
              <a:buClr>
                <a:srgbClr val="EEECE1"/>
              </a:buClr>
              <a:buFont typeface="Courier New" panose="02070309020205020404" pitchFamily="49" charset="0"/>
              <a:buChar char="o"/>
              <a:defRPr/>
            </a:pPr>
            <a:r>
              <a:rPr lang="fr-FR" sz="1800" kern="0" dirty="0">
                <a:solidFill>
                  <a:srgbClr val="EEECE1"/>
                </a:solidFill>
                <a:latin typeface="+mj-lt"/>
              </a:rPr>
              <a:t>32K € jusqu'à 50M K€</a:t>
            </a: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rPr>
              <a:t>325K € à partir de 50M K€</a:t>
            </a:r>
            <a:endParaRPr lang="fr-FR" kern="0" dirty="0">
              <a:solidFill>
                <a:srgbClr val="EEECE1"/>
              </a:solidFill>
              <a:latin typeface="+mj-lt"/>
              <a:cs typeface="Arial" panose="020B0604020202020204" pitchFamily="34" charset="0"/>
            </a:endParaRPr>
          </a:p>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Des frais remboursables en partie en cas de retrait de l’action</a:t>
            </a:r>
            <a:endParaRPr lang="fr-FR" sz="1800" kern="0" dirty="0">
              <a:solidFill>
                <a:srgbClr val="EEECE1"/>
              </a:solidFill>
              <a:latin typeface="+mj-lt"/>
            </a:endParaRPr>
          </a:p>
        </p:txBody>
      </p:sp>
    </p:spTree>
    <p:extLst>
      <p:ext uri="{BB962C8B-B14F-4D97-AF65-F5344CB8AC3E}">
        <p14:creationId xmlns:p14="http://schemas.microsoft.com/office/powerpoint/2010/main" val="81399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8"/>
            <a:ext cx="7831352" cy="948913"/>
          </a:xfrm>
        </p:spPr>
        <p:txBody>
          <a:bodyPr>
            <a:norm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r>
              <a:rPr lang="fr-FR" sz="3600" dirty="0"/>
              <a:t>  </a:t>
            </a:r>
            <a:endParaRPr lang="fr-FR" sz="3600" i="1" dirty="0">
              <a:effectLst>
                <a:outerShdw blurRad="38100" dist="38100" dir="2700000" algn="tl">
                  <a:srgbClr val="000000">
                    <a:alpha val="43137"/>
                  </a:srgbClr>
                </a:outerShdw>
              </a:effectLst>
            </a:endParaRPr>
          </a:p>
        </p:txBody>
      </p:sp>
      <p:sp>
        <p:nvSpPr>
          <p:cNvPr id="8" name="Espace réservé du texte 6">
            <a:extLst>
              <a:ext uri="{FF2B5EF4-FFF2-40B4-BE49-F238E27FC236}">
                <a16:creationId xmlns:a16="http://schemas.microsoft.com/office/drawing/2014/main" id="{380FBCDC-B17A-358C-6B4B-D08CB1B315D8}"/>
              </a:ext>
            </a:extLst>
          </p:cNvPr>
          <p:cNvSpPr>
            <a:spLocks noGrp="1"/>
          </p:cNvSpPr>
          <p:nvPr>
            <p:ph type="body" idx="4294967295"/>
          </p:nvPr>
        </p:nvSpPr>
        <p:spPr>
          <a:xfrm>
            <a:off x="713761" y="1270708"/>
            <a:ext cx="8664624" cy="474456"/>
          </a:xfrm>
        </p:spPr>
        <p:txBody>
          <a:bodyPr>
            <a:noAutofit/>
          </a:bodyPr>
          <a:lstStyle/>
          <a:p>
            <a:r>
              <a:rPr lang="fr-FR" cap="small" dirty="0" err="1">
                <a:solidFill>
                  <a:srgbClr val="EEECE1"/>
                </a:solidFill>
                <a:effectLst>
                  <a:outerShdw blurRad="38100" dist="38100" dir="2700000" algn="tl">
                    <a:srgbClr val="000000">
                      <a:alpha val="43137"/>
                    </a:srgbClr>
                  </a:outerShdw>
                </a:effectLst>
                <a:latin typeface="+mj-lt"/>
              </a:rPr>
              <a:t>Should</a:t>
            </a:r>
            <a:r>
              <a:rPr lang="fr-FR" cap="small" dirty="0">
                <a:solidFill>
                  <a:srgbClr val="EEECE1"/>
                </a:solidFill>
                <a:effectLst>
                  <a:outerShdw blurRad="38100" dist="38100" dir="2700000" algn="tl">
                    <a:srgbClr val="000000">
                      <a:alpha val="43137"/>
                    </a:srgbClr>
                  </a:outerShdw>
                </a:effectLst>
                <a:latin typeface="+mj-lt"/>
              </a:rPr>
              <a:t> I </a:t>
            </a:r>
            <a:r>
              <a:rPr lang="fr-FR" cap="small" dirty="0" err="1">
                <a:solidFill>
                  <a:srgbClr val="EEECE1"/>
                </a:solidFill>
                <a:effectLst>
                  <a:outerShdw blurRad="38100" dist="38100" dir="2700000" algn="tl">
                    <a:srgbClr val="000000">
                      <a:alpha val="43137"/>
                    </a:srgbClr>
                  </a:outerShdw>
                </a:effectLst>
                <a:latin typeface="+mj-lt"/>
              </a:rPr>
              <a:t>stay</a:t>
            </a:r>
            <a:r>
              <a:rPr lang="fr-FR" cap="small" dirty="0">
                <a:solidFill>
                  <a:srgbClr val="EEECE1"/>
                </a:solidFill>
                <a:effectLst>
                  <a:outerShdw blurRad="38100" dist="38100" dir="2700000" algn="tl">
                    <a:srgbClr val="000000">
                      <a:alpha val="43137"/>
                    </a:srgbClr>
                  </a:outerShdw>
                </a:effectLst>
                <a:latin typeface="+mj-lt"/>
              </a:rPr>
              <a:t> or </a:t>
            </a:r>
            <a:r>
              <a:rPr lang="fr-FR" cap="small" dirty="0" err="1">
                <a:solidFill>
                  <a:srgbClr val="EEECE1"/>
                </a:solidFill>
                <a:effectLst>
                  <a:outerShdw blurRad="38100" dist="38100" dir="2700000" algn="tl">
                    <a:srgbClr val="000000">
                      <a:alpha val="43137"/>
                    </a:srgbClr>
                  </a:outerShdw>
                </a:effectLst>
                <a:latin typeface="+mj-lt"/>
              </a:rPr>
              <a:t>should</a:t>
            </a:r>
            <a:r>
              <a:rPr lang="fr-FR" cap="small" dirty="0">
                <a:solidFill>
                  <a:srgbClr val="EEECE1"/>
                </a:solidFill>
                <a:effectLst>
                  <a:outerShdw blurRad="38100" dist="38100" dir="2700000" algn="tl">
                    <a:srgbClr val="000000">
                      <a:alpha val="43137"/>
                    </a:srgbClr>
                  </a:outerShdw>
                </a:effectLst>
                <a:latin typeface="+mj-lt"/>
              </a:rPr>
              <a:t> i go? Opt-out ou opt-in?</a:t>
            </a:r>
            <a:endParaRPr lang="fr-FR" cap="small" dirty="0">
              <a:solidFill>
                <a:srgbClr val="EEECE1"/>
              </a:solidFill>
              <a:latin typeface="+mj-lt"/>
            </a:endParaRPr>
          </a:p>
        </p:txBody>
      </p:sp>
      <p:sp>
        <p:nvSpPr>
          <p:cNvPr id="10" name="Espace réservé du texte 3">
            <a:extLst>
              <a:ext uri="{FF2B5EF4-FFF2-40B4-BE49-F238E27FC236}">
                <a16:creationId xmlns:a16="http://schemas.microsoft.com/office/drawing/2014/main" id="{544A9465-8FE3-0E08-39A3-BDC13A4D1113}"/>
              </a:ext>
            </a:extLst>
          </p:cNvPr>
          <p:cNvSpPr txBox="1">
            <a:spLocks/>
          </p:cNvSpPr>
          <p:nvPr/>
        </p:nvSpPr>
        <p:spPr>
          <a:xfrm>
            <a:off x="1239432" y="1745163"/>
            <a:ext cx="10238808" cy="1902911"/>
          </a:xfrm>
          <a:prstGeom prst="rect">
            <a:avLst/>
          </a:prstGeom>
        </p:spPr>
        <p:txBody>
          <a:bodyPr wrap="square" lIns="0" tIns="0" rIns="0" bIns="0" numCol="1">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Wingdings" panose="05000000000000000000" pitchFamily="2" charset="2"/>
              <a:buChar char="§"/>
              <a:defRPr/>
            </a:pPr>
            <a:r>
              <a:rPr lang="fr-FR" sz="2000" b="1" kern="0" dirty="0">
                <a:solidFill>
                  <a:srgbClr val="EEECE1"/>
                </a:solidFill>
                <a:latin typeface="+mj-lt"/>
              </a:rPr>
              <a:t>Pendant la période transitoire </a:t>
            </a:r>
            <a:r>
              <a:rPr lang="fr-FR" sz="2000" kern="0" dirty="0">
                <a:solidFill>
                  <a:srgbClr val="EEECE1"/>
                </a:solidFill>
                <a:latin typeface="+mj-lt"/>
              </a:rPr>
              <a:t>(7 ans) : possibilité de déroger à la compétence exclusive de la JUB </a:t>
            </a:r>
          </a:p>
          <a:p>
            <a:pPr lvl="1" algn="just" defTabSz="829178">
              <a:lnSpc>
                <a:spcPct val="100000"/>
              </a:lnSpc>
              <a:buClrTx/>
              <a:buFont typeface="Courier New" panose="02070309020205020404" pitchFamily="49" charset="0"/>
              <a:buChar char="o"/>
              <a:defRPr/>
            </a:pPr>
            <a:r>
              <a:rPr lang="fr-FR" kern="0" dirty="0">
                <a:solidFill>
                  <a:srgbClr val="EEECE1"/>
                </a:solidFill>
                <a:latin typeface="+mj-lt"/>
              </a:rPr>
              <a:t>Ne concerne que les brevets EP « classiques »</a:t>
            </a:r>
          </a:p>
          <a:p>
            <a:pPr lvl="1" algn="just" defTabSz="829178">
              <a:lnSpc>
                <a:spcPct val="100000"/>
              </a:lnSpc>
              <a:buClrTx/>
              <a:buFont typeface="Courier New" panose="02070309020205020404" pitchFamily="49" charset="0"/>
              <a:buChar char="o"/>
              <a:defRPr/>
            </a:pPr>
            <a:r>
              <a:rPr lang="fr-FR" kern="0" dirty="0">
                <a:solidFill>
                  <a:srgbClr val="EEECE1"/>
                </a:solidFill>
                <a:latin typeface="+mj-lt"/>
              </a:rPr>
              <a:t>Possible </a:t>
            </a:r>
          </a:p>
          <a:p>
            <a:pPr lvl="2" algn="just" defTabSz="829178">
              <a:lnSpc>
                <a:spcPct val="100000"/>
              </a:lnSpc>
              <a:buClrTx/>
              <a:buFont typeface="Wingdings" panose="05000000000000000000" pitchFamily="2" charset="2"/>
              <a:buChar char="ü"/>
              <a:defRPr/>
            </a:pPr>
            <a:r>
              <a:rPr lang="fr-FR" kern="0" dirty="0">
                <a:solidFill>
                  <a:srgbClr val="EEECE1"/>
                </a:solidFill>
                <a:latin typeface="+mj-lt"/>
              </a:rPr>
              <a:t>Si aucune action engagée contre / sur la base du brevet devant la JUB</a:t>
            </a:r>
          </a:p>
          <a:p>
            <a:pPr lvl="1" algn="just" defTabSz="829178">
              <a:lnSpc>
                <a:spcPct val="100000"/>
              </a:lnSpc>
              <a:buClrTx/>
              <a:buFont typeface="Courier New" panose="02070309020205020404" pitchFamily="49" charset="0"/>
              <a:buChar char="o"/>
              <a:defRPr/>
            </a:pPr>
            <a:r>
              <a:rPr lang="fr-FR" kern="0" dirty="0">
                <a:solidFill>
                  <a:srgbClr val="EEECE1"/>
                </a:solidFill>
                <a:latin typeface="+mj-lt"/>
              </a:rPr>
              <a:t>Réversible – mais pas deux fois</a:t>
            </a:r>
          </a:p>
        </p:txBody>
      </p:sp>
      <p:sp>
        <p:nvSpPr>
          <p:cNvPr id="5" name="Espace réservé du texte 3">
            <a:extLst>
              <a:ext uri="{FF2B5EF4-FFF2-40B4-BE49-F238E27FC236}">
                <a16:creationId xmlns:a16="http://schemas.microsoft.com/office/drawing/2014/main" id="{0E6C923C-E8A5-5366-0708-F78D4717D6A8}"/>
              </a:ext>
            </a:extLst>
          </p:cNvPr>
          <p:cNvSpPr txBox="1">
            <a:spLocks/>
          </p:cNvSpPr>
          <p:nvPr/>
        </p:nvSpPr>
        <p:spPr>
          <a:xfrm>
            <a:off x="1060411" y="3429000"/>
            <a:ext cx="10404389" cy="3014652"/>
          </a:xfrm>
          <a:prstGeom prst="rect">
            <a:avLst/>
          </a:prstGeom>
        </p:spPr>
        <p:txBody>
          <a:bodyPr wrap="square" lIns="0" tIns="0" rIns="0" bIns="0" numCol="1">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Courier New" panose="02070309020205020404" pitchFamily="49" charset="0"/>
              <a:buChar char="o"/>
              <a:defRPr/>
            </a:pPr>
            <a:endParaRPr lang="fr-FR" sz="1723" kern="0" dirty="0">
              <a:solidFill>
                <a:srgbClr val="EEECE1"/>
              </a:solidFill>
              <a:latin typeface="+mj-lt"/>
            </a:endParaRPr>
          </a:p>
          <a:p>
            <a:pPr algn="just" defTabSz="829178">
              <a:lnSpc>
                <a:spcPct val="100000"/>
              </a:lnSpc>
              <a:buClrTx/>
              <a:buFont typeface="Wingdings" panose="05000000000000000000" pitchFamily="2" charset="2"/>
              <a:buChar char="§"/>
              <a:defRPr/>
            </a:pPr>
            <a:r>
              <a:rPr lang="fr-FR" sz="2400" b="1" kern="0" dirty="0">
                <a:solidFill>
                  <a:srgbClr val="EEECE1"/>
                </a:solidFill>
                <a:latin typeface="+mj-lt"/>
              </a:rPr>
              <a:t>Quand</a:t>
            </a:r>
            <a:r>
              <a:rPr lang="fr-FR" sz="2400" kern="0" dirty="0">
                <a:solidFill>
                  <a:srgbClr val="EEECE1"/>
                </a:solidFill>
                <a:latin typeface="+mj-lt"/>
              </a:rPr>
              <a:t> déroger à la compétence exclusive ?</a:t>
            </a:r>
          </a:p>
          <a:p>
            <a:pPr lvl="2" algn="just">
              <a:lnSpc>
                <a:spcPct val="100000"/>
              </a:lnSpc>
              <a:buClrTx/>
              <a:buSzPct val="60000"/>
              <a:buFont typeface="Wingdings" panose="05000000000000000000" pitchFamily="2" charset="2"/>
              <a:buChar char="Ø"/>
              <a:defRPr/>
            </a:pPr>
            <a:r>
              <a:rPr lang="fr-FR" sz="2100" u="sng" kern="0" dirty="0">
                <a:solidFill>
                  <a:srgbClr val="EEECE1"/>
                </a:solidFill>
                <a:latin typeface="+mj-lt"/>
              </a:rPr>
              <a:t>au plus tôt</a:t>
            </a:r>
            <a:r>
              <a:rPr lang="fr-FR" sz="2100" kern="0" dirty="0">
                <a:solidFill>
                  <a:srgbClr val="EEECE1"/>
                </a:solidFill>
                <a:latin typeface="+mj-lt"/>
              </a:rPr>
              <a:t>   </a:t>
            </a:r>
            <a:r>
              <a:rPr lang="fr-FR" sz="2100" b="1" kern="0" dirty="0">
                <a:solidFill>
                  <a:srgbClr val="EEECE1"/>
                </a:solidFill>
                <a:latin typeface="+mj-lt"/>
              </a:rPr>
              <a:t>3 mois </a:t>
            </a:r>
            <a:r>
              <a:rPr lang="fr-FR" sz="2100" kern="0" dirty="0">
                <a:solidFill>
                  <a:srgbClr val="EEECE1"/>
                </a:solidFill>
                <a:latin typeface="+mj-lt"/>
              </a:rPr>
              <a:t>avant l’entrée en vigueur de l’AJUB (période dite de « </a:t>
            </a:r>
            <a:r>
              <a:rPr lang="fr-FR" sz="2100" b="1" i="1" kern="0" dirty="0">
                <a:solidFill>
                  <a:srgbClr val="EEECE1"/>
                </a:solidFill>
                <a:latin typeface="+mj-lt"/>
              </a:rPr>
              <a:t>Sunrise</a:t>
            </a:r>
            <a:r>
              <a:rPr lang="fr-FR" sz="2100" kern="0" dirty="0">
                <a:solidFill>
                  <a:srgbClr val="EEECE1"/>
                </a:solidFill>
                <a:latin typeface="+mj-lt"/>
              </a:rPr>
              <a:t> »)</a:t>
            </a:r>
            <a:endParaRPr lang="fr-FR" sz="2100" u="sng" kern="0" dirty="0">
              <a:solidFill>
                <a:srgbClr val="EEECE1"/>
              </a:solidFill>
              <a:latin typeface="+mj-lt"/>
            </a:endParaRPr>
          </a:p>
          <a:p>
            <a:pPr lvl="2" algn="just">
              <a:lnSpc>
                <a:spcPct val="100000"/>
              </a:lnSpc>
              <a:buClrTx/>
              <a:buSzPct val="60000"/>
              <a:buFont typeface="Wingdings" panose="05000000000000000000" pitchFamily="2" charset="2"/>
              <a:buChar char="Ø"/>
              <a:defRPr/>
            </a:pPr>
            <a:r>
              <a:rPr lang="fr-FR" sz="2100" u="sng" kern="0" dirty="0">
                <a:solidFill>
                  <a:srgbClr val="EEECE1"/>
                </a:solidFill>
                <a:latin typeface="+mj-lt"/>
              </a:rPr>
              <a:t>au plus tard</a:t>
            </a:r>
            <a:r>
              <a:rPr lang="fr-FR" sz="2100" kern="0" dirty="0">
                <a:solidFill>
                  <a:srgbClr val="EEECE1"/>
                </a:solidFill>
                <a:latin typeface="+mj-lt"/>
              </a:rPr>
              <a:t> </a:t>
            </a:r>
            <a:r>
              <a:rPr lang="fr-FR" sz="2100" b="1" kern="0" dirty="0">
                <a:solidFill>
                  <a:srgbClr val="EEECE1"/>
                </a:solidFill>
                <a:latin typeface="+mj-lt"/>
              </a:rPr>
              <a:t>1 mois </a:t>
            </a:r>
            <a:r>
              <a:rPr lang="fr-FR" sz="2100" kern="0" dirty="0">
                <a:solidFill>
                  <a:srgbClr val="EEECE1"/>
                </a:solidFill>
                <a:latin typeface="+mj-lt"/>
              </a:rPr>
              <a:t>avant la fin de la période transitoire fixée à 7 ans à partir de la date d’entrée en vigueur de l’AJUB (prolongeable à 14 ans)</a:t>
            </a:r>
          </a:p>
          <a:p>
            <a:pPr lvl="2" algn="just">
              <a:lnSpc>
                <a:spcPct val="100000"/>
              </a:lnSpc>
              <a:buClrTx/>
              <a:buSzPct val="60000"/>
              <a:buFont typeface="Wingdings" panose="05000000000000000000" pitchFamily="2" charset="2"/>
              <a:buChar char="Ø"/>
              <a:defRPr/>
            </a:pPr>
            <a:endParaRPr lang="fr-FR" sz="2100" kern="0" dirty="0">
              <a:solidFill>
                <a:srgbClr val="EEECE1"/>
              </a:solidFill>
              <a:latin typeface="+mj-lt"/>
            </a:endParaRPr>
          </a:p>
          <a:p>
            <a:pPr algn="just">
              <a:lnSpc>
                <a:spcPct val="100000"/>
              </a:lnSpc>
              <a:buClrTx/>
              <a:buSzPct val="60000"/>
              <a:buFont typeface="Wingdings" panose="05000000000000000000" pitchFamily="2" charset="2"/>
              <a:buChar char="q"/>
              <a:defRPr/>
            </a:pPr>
            <a:r>
              <a:rPr lang="fr-FR" sz="2100" b="1" kern="0" dirty="0">
                <a:solidFill>
                  <a:srgbClr val="EEECE1"/>
                </a:solidFill>
                <a:latin typeface="+mj-lt"/>
              </a:rPr>
              <a:t>Le choix de déroger ou non pourrait se poser aux titulaires </a:t>
            </a:r>
            <a:r>
              <a:rPr lang="fr-FR" sz="2100" b="1" u="sng" kern="0" dirty="0">
                <a:solidFill>
                  <a:srgbClr val="EEECE1"/>
                </a:solidFill>
                <a:latin typeface="+mj-lt"/>
              </a:rPr>
              <a:t>dès le 3</a:t>
            </a:r>
            <a:r>
              <a:rPr lang="fr-FR" sz="2100" b="1" u="sng" kern="0" baseline="30000" dirty="0">
                <a:solidFill>
                  <a:srgbClr val="EEECE1"/>
                </a:solidFill>
                <a:latin typeface="+mj-lt"/>
              </a:rPr>
              <a:t>e</a:t>
            </a:r>
            <a:r>
              <a:rPr lang="fr-FR" sz="2100" b="1" u="sng" kern="0" dirty="0">
                <a:solidFill>
                  <a:srgbClr val="EEECE1"/>
                </a:solidFill>
                <a:latin typeface="+mj-lt"/>
              </a:rPr>
              <a:t> trimestre 2022</a:t>
            </a:r>
          </a:p>
        </p:txBody>
      </p:sp>
    </p:spTree>
    <p:extLst>
      <p:ext uri="{BB962C8B-B14F-4D97-AF65-F5344CB8AC3E}">
        <p14:creationId xmlns:p14="http://schemas.microsoft.com/office/powerpoint/2010/main" val="266239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510386"/>
            <a:ext cx="7831352" cy="948913"/>
          </a:xfrm>
        </p:spPr>
        <p:txBody>
          <a:bodyPr>
            <a:no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br>
              <a:rPr lang="fr-FR" sz="3600" u="sng" dirty="0">
                <a:effectLst>
                  <a:outerShdw blurRad="38100" dist="38100" dir="2700000" algn="tl">
                    <a:srgbClr val="000000">
                      <a:alpha val="43137"/>
                    </a:srgbClr>
                  </a:outerShdw>
                </a:effectLst>
              </a:rPr>
            </a:br>
            <a:r>
              <a:rPr lang="fr-FR" sz="3600" dirty="0"/>
              <a:t> </a:t>
            </a:r>
            <a:r>
              <a:rPr lang="fr-FR" sz="2800" i="1" dirty="0">
                <a:effectLst>
                  <a:outerShdw blurRad="38100" dist="38100" dir="2700000" algn="tl">
                    <a:srgbClr val="000000">
                      <a:alpha val="43137"/>
                    </a:srgbClr>
                  </a:outerShdw>
                </a:effectLst>
              </a:rPr>
              <a:t>Se préparer au contentieux</a:t>
            </a:r>
          </a:p>
        </p:txBody>
      </p:sp>
      <p:sp>
        <p:nvSpPr>
          <p:cNvPr id="10" name="Espace réservé du texte 3">
            <a:extLst>
              <a:ext uri="{FF2B5EF4-FFF2-40B4-BE49-F238E27FC236}">
                <a16:creationId xmlns:a16="http://schemas.microsoft.com/office/drawing/2014/main" id="{544A9465-8FE3-0E08-39A3-BDC13A4D1113}"/>
              </a:ext>
            </a:extLst>
          </p:cNvPr>
          <p:cNvSpPr txBox="1">
            <a:spLocks/>
          </p:cNvSpPr>
          <p:nvPr/>
        </p:nvSpPr>
        <p:spPr>
          <a:xfrm>
            <a:off x="964394" y="2396843"/>
            <a:ext cx="10036981" cy="3384831"/>
          </a:xfrm>
          <a:prstGeom prst="rect">
            <a:avLst/>
          </a:prstGeom>
        </p:spPr>
        <p:txBody>
          <a:bodyPr wrap="square" lIns="0" tIns="0" rIns="0" bIns="0" numCol="1" anchor="ctr">
            <a:normAutofit fontScale="85000" lnSpcReduction="20000"/>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Wingdings" panose="05000000000000000000" pitchFamily="2" charset="2"/>
              <a:buChar char="§"/>
              <a:defRPr/>
            </a:pPr>
            <a:r>
              <a:rPr lang="fr-FR" sz="2000" b="1" kern="0" dirty="0">
                <a:solidFill>
                  <a:srgbClr val="EEECE1"/>
                </a:solidFill>
                <a:latin typeface="+mj-lt"/>
              </a:rPr>
              <a:t>Pourquoi</a:t>
            </a:r>
            <a:r>
              <a:rPr lang="fr-FR" sz="2000" kern="0" dirty="0">
                <a:solidFill>
                  <a:srgbClr val="EEECE1"/>
                </a:solidFill>
                <a:latin typeface="+mj-lt"/>
              </a:rPr>
              <a:t> déroger (ou ne pas déroger) à la compétence exclusive ?</a:t>
            </a:r>
          </a:p>
          <a:p>
            <a:pPr lvl="2" algn="just">
              <a:lnSpc>
                <a:spcPct val="100000"/>
              </a:lnSpc>
              <a:buClrTx/>
              <a:buSzPct val="60000"/>
              <a:buFont typeface="Wingdings" panose="05000000000000000000" pitchFamily="2" charset="2"/>
              <a:buChar char="Ø"/>
              <a:defRPr/>
            </a:pPr>
            <a:endParaRPr lang="fr-FR" sz="453" kern="0" dirty="0">
              <a:solidFill>
                <a:srgbClr val="EEECE1"/>
              </a:solidFill>
              <a:latin typeface="+mj-lt"/>
            </a:endParaRPr>
          </a:p>
          <a:p>
            <a:pPr lvl="1" algn="just">
              <a:lnSpc>
                <a:spcPct val="100000"/>
              </a:lnSpc>
              <a:buClrTx/>
              <a:buSzPct val="60000"/>
              <a:buFont typeface="Courier New" panose="02070309020205020404" pitchFamily="49" charset="0"/>
              <a:buChar char="o"/>
              <a:defRPr/>
            </a:pPr>
            <a:r>
              <a:rPr lang="fr-FR" u="sng" kern="0" dirty="0">
                <a:solidFill>
                  <a:srgbClr val="EEECE1"/>
                </a:solidFill>
                <a:latin typeface="+mj-lt"/>
              </a:rPr>
              <a:t>La compétence des juges : </a:t>
            </a:r>
            <a:endParaRPr lang="fr-FR" kern="0" dirty="0">
              <a:solidFill>
                <a:srgbClr val="EEECE1"/>
              </a:solidFill>
              <a:latin typeface="+mj-lt"/>
            </a:endParaRPr>
          </a:p>
          <a:p>
            <a:pPr lvl="2" algn="just">
              <a:lnSpc>
                <a:spcPct val="100000"/>
              </a:lnSpc>
              <a:buClrTx/>
              <a:buSzPct val="60000"/>
              <a:defRPr/>
            </a:pPr>
            <a:r>
              <a:rPr lang="fr-FR" kern="0" dirty="0">
                <a:solidFill>
                  <a:srgbClr val="EEECE1"/>
                </a:solidFill>
                <a:latin typeface="+mj-lt"/>
              </a:rPr>
              <a:t>Juges spécialisés, sélectionnés</a:t>
            </a:r>
          </a:p>
          <a:p>
            <a:pPr lvl="2" algn="just">
              <a:lnSpc>
                <a:spcPct val="100000"/>
              </a:lnSpc>
              <a:buClrTx/>
              <a:buSzPct val="60000"/>
              <a:defRPr/>
            </a:pPr>
            <a:r>
              <a:rPr lang="fr-FR" kern="0" dirty="0">
                <a:solidFill>
                  <a:srgbClr val="EEECE1"/>
                </a:solidFill>
                <a:latin typeface="+mj-lt"/>
              </a:rPr>
              <a:t>Juges techniciens</a:t>
            </a:r>
          </a:p>
          <a:p>
            <a:pPr lvl="2" algn="just">
              <a:lnSpc>
                <a:spcPct val="100000"/>
              </a:lnSpc>
              <a:buClrTx/>
              <a:buSzPct val="60000"/>
              <a:defRPr/>
            </a:pPr>
            <a:r>
              <a:rPr lang="fr-FR" kern="0" dirty="0">
                <a:solidFill>
                  <a:srgbClr val="EEECE1"/>
                </a:solidFill>
                <a:latin typeface="+mj-lt"/>
              </a:rPr>
              <a:t>Juges étrangers</a:t>
            </a:r>
          </a:p>
          <a:p>
            <a:pPr lvl="1" algn="just">
              <a:lnSpc>
                <a:spcPct val="100000"/>
              </a:lnSpc>
              <a:buClrTx/>
              <a:buSzPct val="60000"/>
              <a:buFont typeface="Courier New" panose="02070309020205020404" pitchFamily="49" charset="0"/>
              <a:buChar char="o"/>
              <a:defRPr/>
            </a:pPr>
            <a:endParaRPr lang="fr-FR" kern="0" dirty="0">
              <a:solidFill>
                <a:srgbClr val="EEECE1"/>
              </a:solidFill>
              <a:latin typeface="+mj-lt"/>
            </a:endParaRPr>
          </a:p>
          <a:p>
            <a:pPr lvl="1" algn="just">
              <a:lnSpc>
                <a:spcPct val="100000"/>
              </a:lnSpc>
              <a:buClrTx/>
              <a:buSzPct val="60000"/>
              <a:buFont typeface="Courier New" panose="02070309020205020404" pitchFamily="49" charset="0"/>
              <a:buChar char="o"/>
              <a:defRPr/>
            </a:pPr>
            <a:r>
              <a:rPr lang="fr-FR" u="sng" kern="0" dirty="0">
                <a:solidFill>
                  <a:srgbClr val="EEECE1"/>
                </a:solidFill>
                <a:latin typeface="+mj-lt"/>
              </a:rPr>
              <a:t>Les coûts, et la procédure nouvelle / mal maitrisée</a:t>
            </a:r>
          </a:p>
          <a:p>
            <a:pPr lvl="1" algn="just">
              <a:lnSpc>
                <a:spcPct val="100000"/>
              </a:lnSpc>
              <a:buClrTx/>
              <a:buSzPct val="60000"/>
              <a:buFont typeface="Courier New" panose="02070309020205020404" pitchFamily="49" charset="0"/>
              <a:buChar char="o"/>
              <a:defRPr/>
            </a:pPr>
            <a:endParaRPr lang="fr-FR" kern="0" dirty="0">
              <a:solidFill>
                <a:srgbClr val="EEECE1"/>
              </a:solidFill>
              <a:latin typeface="+mj-lt"/>
            </a:endParaRPr>
          </a:p>
          <a:p>
            <a:pPr lvl="2" algn="just">
              <a:lnSpc>
                <a:spcPct val="100000"/>
              </a:lnSpc>
              <a:buClrTx/>
              <a:buSzPct val="60000"/>
              <a:defRPr/>
            </a:pPr>
            <a:r>
              <a:rPr lang="fr-FR" kern="0" dirty="0">
                <a:solidFill>
                  <a:srgbClr val="EEECE1"/>
                </a:solidFill>
                <a:latin typeface="+mj-lt"/>
              </a:rPr>
              <a:t>Coût beaucoup plus élevés qu’une seule juridiction, mais « rentable » à partir de plusieurs juridictions ?</a:t>
            </a:r>
          </a:p>
          <a:p>
            <a:pPr lvl="2" algn="just">
              <a:lnSpc>
                <a:spcPct val="100000"/>
              </a:lnSpc>
              <a:buClrTx/>
              <a:buSzPct val="60000"/>
              <a:defRPr/>
            </a:pPr>
            <a:r>
              <a:rPr lang="fr-FR" kern="0" dirty="0">
                <a:solidFill>
                  <a:srgbClr val="EEECE1"/>
                </a:solidFill>
                <a:latin typeface="+mj-lt"/>
              </a:rPr>
              <a:t>Règles de procédures entièrement nouvelles</a:t>
            </a:r>
          </a:p>
          <a:p>
            <a:pPr lvl="1" algn="just">
              <a:lnSpc>
                <a:spcPct val="100000"/>
              </a:lnSpc>
              <a:buClrTx/>
              <a:buSzPct val="60000"/>
              <a:buFont typeface="Courier New" panose="02070309020205020404" pitchFamily="49" charset="0"/>
              <a:buChar char="o"/>
              <a:defRPr/>
            </a:pPr>
            <a:endParaRPr lang="fr-FR" u="sng" kern="0" dirty="0">
              <a:solidFill>
                <a:srgbClr val="EEECE1"/>
              </a:solidFill>
              <a:latin typeface="+mj-lt"/>
            </a:endParaRPr>
          </a:p>
          <a:p>
            <a:pPr lvl="1" algn="just">
              <a:lnSpc>
                <a:spcPct val="100000"/>
              </a:lnSpc>
              <a:buClrTx/>
              <a:buSzPct val="60000"/>
              <a:buFont typeface="Courier New" panose="02070309020205020404" pitchFamily="49" charset="0"/>
              <a:buChar char="o"/>
              <a:defRPr/>
            </a:pPr>
            <a:r>
              <a:rPr lang="fr-FR" u="sng" kern="0" dirty="0">
                <a:solidFill>
                  <a:srgbClr val="EEECE1"/>
                </a:solidFill>
                <a:latin typeface="+mj-lt"/>
              </a:rPr>
              <a:t>Les délais</a:t>
            </a:r>
            <a:r>
              <a:rPr lang="fr-FR" kern="0" dirty="0">
                <a:solidFill>
                  <a:srgbClr val="EEECE1"/>
                </a:solidFill>
                <a:latin typeface="+mj-lt"/>
              </a:rPr>
              <a:t> – </a:t>
            </a:r>
          </a:p>
          <a:p>
            <a:pPr lvl="2" algn="just">
              <a:lnSpc>
                <a:spcPct val="100000"/>
              </a:lnSpc>
              <a:buClrTx/>
              <a:buSzPct val="60000"/>
              <a:defRPr/>
            </a:pPr>
            <a:r>
              <a:rPr lang="fr-FR" kern="0" dirty="0">
                <a:solidFill>
                  <a:srgbClr val="EEECE1"/>
                </a:solidFill>
                <a:latin typeface="+mj-lt"/>
              </a:rPr>
              <a:t>procédure rapide </a:t>
            </a:r>
          </a:p>
          <a:p>
            <a:pPr marL="1657350" lvl="3" indent="-285750" algn="just">
              <a:buSzPct val="60000"/>
              <a:buFont typeface="Wingdings" panose="05000000000000000000" pitchFamily="2" charset="2"/>
              <a:buChar char="ü"/>
              <a:defRPr/>
            </a:pPr>
            <a:r>
              <a:rPr lang="fr-FR" kern="0" dirty="0">
                <a:solidFill>
                  <a:srgbClr val="EEECE1"/>
                </a:solidFill>
                <a:latin typeface="+mj-lt"/>
              </a:rPr>
              <a:t>première instance : un an sauf exception</a:t>
            </a:r>
          </a:p>
          <a:p>
            <a:pPr marL="1657350" lvl="3" indent="-285750" algn="just">
              <a:buSzPct val="60000"/>
              <a:buFont typeface="Wingdings" panose="05000000000000000000" pitchFamily="2" charset="2"/>
              <a:buChar char="ü"/>
              <a:defRPr/>
            </a:pPr>
            <a:endParaRPr lang="fr-FR" kern="0" dirty="0">
              <a:solidFill>
                <a:srgbClr val="EEECE1"/>
              </a:solidFill>
              <a:latin typeface="+mj-lt"/>
            </a:endParaRPr>
          </a:p>
          <a:p>
            <a:pPr marL="646113" indent="-285750" algn="just">
              <a:buSzPct val="60000"/>
              <a:defRPr/>
            </a:pPr>
            <a:r>
              <a:rPr lang="fr-FR" u="sng" kern="0" dirty="0">
                <a:solidFill>
                  <a:srgbClr val="EEECE1"/>
                </a:solidFill>
                <a:latin typeface="+mj-lt"/>
              </a:rPr>
              <a:t>La sécurité juridique ?</a:t>
            </a:r>
          </a:p>
          <a:p>
            <a:pPr lvl="2" algn="just">
              <a:lnSpc>
                <a:spcPct val="100000"/>
              </a:lnSpc>
              <a:buClrTx/>
              <a:buSzPct val="60000"/>
              <a:buFont typeface="Wingdings" panose="05000000000000000000" pitchFamily="2" charset="2"/>
              <a:buChar char="Ø"/>
              <a:defRPr/>
            </a:pPr>
            <a:endParaRPr lang="fr-FR" sz="453" kern="0" dirty="0">
              <a:solidFill>
                <a:srgbClr val="EEECE1"/>
              </a:solidFill>
              <a:latin typeface="+mj-lt"/>
            </a:endParaRPr>
          </a:p>
          <a:p>
            <a:pPr marL="1422990" lvl="3" indent="-285750" algn="just">
              <a:buSzPct val="60000"/>
              <a:buFont typeface="Wingdings" panose="05000000000000000000" pitchFamily="2" charset="2"/>
              <a:buChar char="ü"/>
              <a:defRPr/>
            </a:pPr>
            <a:endParaRPr lang="fr-FR" sz="1600" kern="0" dirty="0">
              <a:solidFill>
                <a:srgbClr val="EEECE1"/>
              </a:solidFill>
              <a:effectLst>
                <a:outerShdw blurRad="38100" dist="38100" dir="2700000" algn="tl">
                  <a:srgbClr val="000000">
                    <a:alpha val="43137"/>
                  </a:srgbClr>
                </a:outerShdw>
              </a:effectLst>
              <a:latin typeface="+mj-lt"/>
            </a:endParaRPr>
          </a:p>
        </p:txBody>
      </p:sp>
      <p:sp>
        <p:nvSpPr>
          <p:cNvPr id="5" name="Espace réservé du texte 6">
            <a:extLst>
              <a:ext uri="{FF2B5EF4-FFF2-40B4-BE49-F238E27FC236}">
                <a16:creationId xmlns:a16="http://schemas.microsoft.com/office/drawing/2014/main" id="{A05590B3-E090-A696-8C5D-C08871C74A53}"/>
              </a:ext>
            </a:extLst>
          </p:cNvPr>
          <p:cNvSpPr>
            <a:spLocks noGrp="1"/>
          </p:cNvSpPr>
          <p:nvPr>
            <p:ph type="body" idx="4294967295"/>
          </p:nvPr>
        </p:nvSpPr>
        <p:spPr>
          <a:xfrm>
            <a:off x="713761" y="1771412"/>
            <a:ext cx="8664624" cy="474456"/>
          </a:xfrm>
        </p:spPr>
        <p:txBody>
          <a:bodyPr>
            <a:normAutofit lnSpcReduction="10000"/>
          </a:bodyPr>
          <a:lstStyle/>
          <a:p>
            <a:r>
              <a:rPr lang="fr-FR" cap="small" dirty="0">
                <a:solidFill>
                  <a:srgbClr val="EEECE1"/>
                </a:solidFill>
                <a:effectLst>
                  <a:outerShdw blurRad="38100" dist="38100" dir="2700000" algn="tl">
                    <a:srgbClr val="000000">
                      <a:alpha val="43137"/>
                    </a:srgbClr>
                  </a:outerShdw>
                </a:effectLst>
                <a:latin typeface="+mj-lt"/>
              </a:rPr>
              <a:t>Déroger ou non à la compétence exclusive ?</a:t>
            </a:r>
            <a:endParaRPr lang="fr-FR" cap="small" dirty="0">
              <a:solidFill>
                <a:srgbClr val="EEECE1"/>
              </a:solidFill>
              <a:latin typeface="+mj-lt"/>
            </a:endParaRPr>
          </a:p>
        </p:txBody>
      </p:sp>
    </p:spTree>
    <p:extLst>
      <p:ext uri="{BB962C8B-B14F-4D97-AF65-F5344CB8AC3E}">
        <p14:creationId xmlns:p14="http://schemas.microsoft.com/office/powerpoint/2010/main" val="151042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8"/>
            <a:ext cx="7831352" cy="948913"/>
          </a:xfrm>
        </p:spPr>
        <p:txBody>
          <a:bodyPr>
            <a:norm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endParaRPr lang="fr-FR" sz="3600" i="1" dirty="0">
              <a:effectLst>
                <a:outerShdw blurRad="38100" dist="38100" dir="2700000" algn="tl">
                  <a:srgbClr val="000000">
                    <a:alpha val="43137"/>
                  </a:srgbClr>
                </a:outerShdw>
              </a:effectLst>
            </a:endParaRPr>
          </a:p>
        </p:txBody>
      </p:sp>
      <p:sp>
        <p:nvSpPr>
          <p:cNvPr id="10" name="Espace réservé du texte 3">
            <a:extLst>
              <a:ext uri="{FF2B5EF4-FFF2-40B4-BE49-F238E27FC236}">
                <a16:creationId xmlns:a16="http://schemas.microsoft.com/office/drawing/2014/main" id="{544A9465-8FE3-0E08-39A3-BDC13A4D1113}"/>
              </a:ext>
            </a:extLst>
          </p:cNvPr>
          <p:cNvSpPr txBox="1">
            <a:spLocks/>
          </p:cNvSpPr>
          <p:nvPr/>
        </p:nvSpPr>
        <p:spPr>
          <a:xfrm>
            <a:off x="1166873" y="2101722"/>
            <a:ext cx="9858254" cy="3393017"/>
          </a:xfrm>
          <a:prstGeom prst="rect">
            <a:avLst/>
          </a:prstGeom>
        </p:spPr>
        <p:txBody>
          <a:bodyPr wrap="square" lIns="0" tIns="0" rIns="0" bIns="0" numCol="1" anchor="ctr">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Wingdings" panose="05000000000000000000" pitchFamily="2" charset="2"/>
              <a:buChar char="§"/>
              <a:defRPr/>
            </a:pPr>
            <a:r>
              <a:rPr lang="fr-FR" sz="2000" b="1" kern="0" dirty="0">
                <a:solidFill>
                  <a:srgbClr val="EEECE1"/>
                </a:solidFill>
                <a:latin typeface="+mj-lt"/>
              </a:rPr>
              <a:t>Mon brevet doit-il « essuyer les plâtres » de cette nouvelles juridiction</a:t>
            </a:r>
          </a:p>
          <a:p>
            <a:pPr lvl="1" algn="just" defTabSz="829178">
              <a:lnSpc>
                <a:spcPct val="100000"/>
              </a:lnSpc>
              <a:buClrTx/>
              <a:buFont typeface="Wingdings" panose="05000000000000000000" pitchFamily="2" charset="2"/>
              <a:buChar char="Ø"/>
              <a:defRPr/>
            </a:pPr>
            <a:r>
              <a:rPr lang="fr-FR" kern="0" dirty="0">
                <a:solidFill>
                  <a:srgbClr val="EEECE1"/>
                </a:solidFill>
                <a:latin typeface="+mj-lt"/>
              </a:rPr>
              <a:t>Ais-je confiance en cette juridiction nouvelle?</a:t>
            </a:r>
          </a:p>
          <a:p>
            <a:pPr algn="just" defTabSz="829178">
              <a:lnSpc>
                <a:spcPct val="100000"/>
              </a:lnSpc>
              <a:buClrTx/>
              <a:defRPr/>
            </a:pPr>
            <a:endParaRPr lang="fr-FR" sz="2000" b="1" kern="0" dirty="0">
              <a:solidFill>
                <a:srgbClr val="EEECE1"/>
              </a:solidFill>
              <a:latin typeface="+mj-lt"/>
            </a:endParaRPr>
          </a:p>
          <a:p>
            <a:pPr algn="just" defTabSz="829178">
              <a:lnSpc>
                <a:spcPct val="100000"/>
              </a:lnSpc>
              <a:buClrTx/>
              <a:buFont typeface="Wingdings" panose="05000000000000000000" pitchFamily="2" charset="2"/>
              <a:buChar char="§"/>
              <a:defRPr/>
            </a:pPr>
            <a:r>
              <a:rPr lang="fr-FR" sz="2000" b="1" kern="0" dirty="0">
                <a:solidFill>
                  <a:srgbClr val="EEECE1"/>
                </a:solidFill>
                <a:latin typeface="+mj-lt"/>
              </a:rPr>
              <a:t>Mon brevet est-il assez solide ? Et est-il stratégique pour mon activité ?</a:t>
            </a:r>
            <a:endParaRPr lang="fr-FR" sz="2000" u="sng" kern="0" dirty="0">
              <a:solidFill>
                <a:srgbClr val="EEECE1"/>
              </a:solidFill>
              <a:latin typeface="+mj-lt"/>
            </a:endParaRPr>
          </a:p>
          <a:p>
            <a:pPr marL="853078" lvl="1" indent="-285750" algn="just">
              <a:buSzPct val="60000"/>
              <a:buFont typeface="Courier New" panose="02070309020205020404" pitchFamily="49" charset="0"/>
              <a:buChar char="o"/>
              <a:defRPr/>
            </a:pPr>
            <a:r>
              <a:rPr lang="fr-FR" kern="0" dirty="0">
                <a:solidFill>
                  <a:srgbClr val="EEECE1"/>
                </a:solidFill>
                <a:latin typeface="+mj-lt"/>
              </a:rPr>
              <a:t>Risque d’annulation généralisée de titres de PI dans 17 Etats simultanément (les décisions de la JUB étant applicables dans </a:t>
            </a:r>
            <a:r>
              <a:rPr lang="fr-FR" b="1" kern="0" dirty="0">
                <a:solidFill>
                  <a:srgbClr val="EEECE1"/>
                </a:solidFill>
                <a:latin typeface="+mj-lt"/>
              </a:rPr>
              <a:t>tous</a:t>
            </a:r>
            <a:r>
              <a:rPr lang="fr-FR" kern="0" dirty="0">
                <a:solidFill>
                  <a:srgbClr val="EEECE1"/>
                </a:solidFill>
                <a:latin typeface="+mj-lt"/>
              </a:rPr>
              <a:t> les pays ayant ratifié l’AJUB)</a:t>
            </a:r>
          </a:p>
          <a:p>
            <a:pPr marL="853078" lvl="1" indent="-285750" algn="just">
              <a:buSzPct val="60000"/>
              <a:buFont typeface="Courier New" panose="02070309020205020404" pitchFamily="49" charset="0"/>
              <a:buChar char="o"/>
              <a:defRPr/>
            </a:pPr>
            <a:r>
              <a:rPr lang="fr-FR" kern="0" dirty="0">
                <a:solidFill>
                  <a:srgbClr val="EEECE1"/>
                </a:solidFill>
                <a:latin typeface="+mj-lt"/>
              </a:rPr>
              <a:t>Opérer une distinction au sein du portefeuille entre les brevets stratégiques à haute valeur ajoutée et des brevets « tests » à plus faible valeur ?</a:t>
            </a:r>
          </a:p>
          <a:p>
            <a:pPr marL="853078" lvl="1" indent="-285750" algn="just">
              <a:buSzPct val="60000"/>
              <a:buFont typeface="Courier New" panose="02070309020205020404" pitchFamily="49" charset="0"/>
              <a:buChar char="o"/>
              <a:defRPr/>
            </a:pPr>
            <a:r>
              <a:rPr lang="fr-FR" kern="0" dirty="0">
                <a:solidFill>
                  <a:srgbClr val="EEECE1"/>
                </a:solidFill>
                <a:latin typeface="+mj-lt"/>
              </a:rPr>
              <a:t>Stratégie précontentieuse selon la portée géographique de la contrefaçon ?</a:t>
            </a:r>
          </a:p>
        </p:txBody>
      </p:sp>
      <p:sp>
        <p:nvSpPr>
          <p:cNvPr id="5" name="Espace réservé du texte 6">
            <a:extLst>
              <a:ext uri="{FF2B5EF4-FFF2-40B4-BE49-F238E27FC236}">
                <a16:creationId xmlns:a16="http://schemas.microsoft.com/office/drawing/2014/main" id="{A05590B3-E090-A696-8C5D-C08871C74A53}"/>
              </a:ext>
            </a:extLst>
          </p:cNvPr>
          <p:cNvSpPr>
            <a:spLocks noGrp="1"/>
          </p:cNvSpPr>
          <p:nvPr>
            <p:ph type="body" idx="4294967295"/>
          </p:nvPr>
        </p:nvSpPr>
        <p:spPr>
          <a:xfrm>
            <a:off x="713761" y="1363261"/>
            <a:ext cx="8664624" cy="474456"/>
          </a:xfrm>
        </p:spPr>
        <p:txBody>
          <a:bodyPr>
            <a:noAutofit/>
          </a:bodyPr>
          <a:lstStyle/>
          <a:p>
            <a:r>
              <a:rPr lang="fr-FR" cap="small" dirty="0">
                <a:solidFill>
                  <a:srgbClr val="EEECE1"/>
                </a:solidFill>
                <a:effectLst>
                  <a:outerShdw blurRad="38100" dist="38100" dir="2700000" algn="tl">
                    <a:srgbClr val="000000">
                      <a:alpha val="43137"/>
                    </a:srgbClr>
                  </a:outerShdw>
                </a:effectLst>
                <a:latin typeface="+mj-lt"/>
              </a:rPr>
              <a:t>Quelle stratégie ?</a:t>
            </a:r>
            <a:endParaRPr lang="fr-FR" cap="small" dirty="0">
              <a:solidFill>
                <a:srgbClr val="EEECE1"/>
              </a:solidFill>
              <a:latin typeface="+mj-lt"/>
            </a:endParaRPr>
          </a:p>
        </p:txBody>
      </p:sp>
    </p:spTree>
    <p:extLst>
      <p:ext uri="{BB962C8B-B14F-4D97-AF65-F5344CB8AC3E}">
        <p14:creationId xmlns:p14="http://schemas.microsoft.com/office/powerpoint/2010/main" val="389654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8"/>
            <a:ext cx="7831352" cy="948913"/>
          </a:xfrm>
        </p:spPr>
        <p:txBody>
          <a:bodyPr>
            <a:normAutofit/>
          </a:bodyPr>
          <a:lstStyle/>
          <a:p>
            <a:pPr marL="246163" indent="-246163">
              <a:buNone/>
            </a:pPr>
            <a:r>
              <a:rPr lang="fr-FR" sz="3600" u="sng" dirty="0">
                <a:effectLst>
                  <a:outerShdw blurRad="38100" dist="38100" dir="2700000" algn="tl">
                    <a:srgbClr val="000000">
                      <a:alpha val="43137"/>
                    </a:srgbClr>
                  </a:outerShdw>
                </a:effectLst>
              </a:rPr>
              <a:t>Brève conclusion</a:t>
            </a:r>
            <a:endParaRPr lang="fr-FR" sz="3600" i="1" dirty="0">
              <a:effectLst>
                <a:outerShdw blurRad="38100" dist="38100" dir="2700000" algn="tl">
                  <a:srgbClr val="000000">
                    <a:alpha val="43137"/>
                  </a:srgbClr>
                </a:outerShdw>
              </a:effectLst>
            </a:endParaRPr>
          </a:p>
        </p:txBody>
      </p:sp>
      <p:sp>
        <p:nvSpPr>
          <p:cNvPr id="10" name="Espace réservé du texte 3">
            <a:extLst>
              <a:ext uri="{FF2B5EF4-FFF2-40B4-BE49-F238E27FC236}">
                <a16:creationId xmlns:a16="http://schemas.microsoft.com/office/drawing/2014/main" id="{544A9465-8FE3-0E08-39A3-BDC13A4D1113}"/>
              </a:ext>
            </a:extLst>
          </p:cNvPr>
          <p:cNvSpPr txBox="1">
            <a:spLocks/>
          </p:cNvSpPr>
          <p:nvPr/>
        </p:nvSpPr>
        <p:spPr>
          <a:xfrm>
            <a:off x="1166872" y="1837718"/>
            <a:ext cx="10072627" cy="3657022"/>
          </a:xfrm>
          <a:prstGeom prst="rect">
            <a:avLst/>
          </a:prstGeom>
        </p:spPr>
        <p:txBody>
          <a:bodyPr wrap="square" lIns="0" tIns="0" rIns="0" bIns="0" numCol="1" anchor="ctr">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829178">
              <a:lnSpc>
                <a:spcPct val="100000"/>
              </a:lnSpc>
              <a:buClrTx/>
              <a:buFont typeface="Wingdings" panose="05000000000000000000" pitchFamily="2" charset="2"/>
              <a:buChar char="§"/>
              <a:defRPr/>
            </a:pPr>
            <a:r>
              <a:rPr lang="fr-FR" sz="2000" b="1" kern="0" dirty="0">
                <a:solidFill>
                  <a:srgbClr val="EEECE1"/>
                </a:solidFill>
                <a:latin typeface="+mj-lt"/>
              </a:rPr>
              <a:t> Brevet EP « classique » </a:t>
            </a:r>
          </a:p>
          <a:p>
            <a:pPr lvl="1" algn="just" defTabSz="829178">
              <a:lnSpc>
                <a:spcPct val="100000"/>
              </a:lnSpc>
              <a:buClrTx/>
              <a:buFont typeface="Wingdings" panose="05000000000000000000" pitchFamily="2" charset="2"/>
              <a:buChar char="§"/>
              <a:defRPr/>
            </a:pPr>
            <a:r>
              <a:rPr lang="fr-FR" sz="2000" b="1" kern="0" dirty="0">
                <a:solidFill>
                  <a:srgbClr val="EEECE1"/>
                </a:solidFill>
                <a:latin typeface="+mj-lt"/>
              </a:rPr>
              <a:t>3 mois </a:t>
            </a:r>
            <a:r>
              <a:rPr lang="fr-FR" sz="2000" kern="0" dirty="0">
                <a:solidFill>
                  <a:srgbClr val="EEECE1"/>
                </a:solidFill>
                <a:latin typeface="+mj-lt"/>
              </a:rPr>
              <a:t>pour décider si opt-out ou non (d’ici au 30 septembre au plus tôt)</a:t>
            </a:r>
          </a:p>
          <a:p>
            <a:pPr lvl="1" algn="just" defTabSz="829178">
              <a:lnSpc>
                <a:spcPct val="100000"/>
              </a:lnSpc>
              <a:buClrTx/>
              <a:buFont typeface="Wingdings" panose="05000000000000000000" pitchFamily="2" charset="2"/>
              <a:buChar char="§"/>
              <a:defRPr/>
            </a:pPr>
            <a:r>
              <a:rPr lang="fr-FR" sz="2000" b="1" kern="0" dirty="0">
                <a:solidFill>
                  <a:srgbClr val="EEECE1"/>
                </a:solidFill>
                <a:latin typeface="+mj-lt"/>
              </a:rPr>
              <a:t>un mois </a:t>
            </a:r>
            <a:r>
              <a:rPr lang="fr-FR" sz="2000" kern="0" dirty="0">
                <a:solidFill>
                  <a:srgbClr val="EEECE1"/>
                </a:solidFill>
                <a:latin typeface="+mj-lt"/>
              </a:rPr>
              <a:t>pour décider si BEU ou non à compter de sa délivrance (à </a:t>
            </a:r>
            <a:r>
              <a:rPr lang="fr-FR" kern="0" dirty="0">
                <a:solidFill>
                  <a:srgbClr val="EEECE1"/>
                </a:solidFill>
                <a:latin typeface="+mj-lt"/>
              </a:rPr>
              <a:t> compter entrée en vigueur BEU le 1</a:t>
            </a:r>
            <a:r>
              <a:rPr lang="fr-FR" kern="0" baseline="30000" dirty="0">
                <a:solidFill>
                  <a:srgbClr val="EEECE1"/>
                </a:solidFill>
                <a:latin typeface="+mj-lt"/>
              </a:rPr>
              <a:t>er</a:t>
            </a:r>
            <a:r>
              <a:rPr lang="fr-FR" kern="0" dirty="0">
                <a:solidFill>
                  <a:srgbClr val="EEECE1"/>
                </a:solidFill>
                <a:latin typeface="+mj-lt"/>
              </a:rPr>
              <a:t> octobre au plus tôt)</a:t>
            </a:r>
          </a:p>
          <a:p>
            <a:pPr algn="just" defTabSz="829178">
              <a:lnSpc>
                <a:spcPct val="100000"/>
              </a:lnSpc>
              <a:buClrTx/>
              <a:defRPr/>
            </a:pPr>
            <a:endParaRPr lang="fr-FR" sz="2000" b="1" kern="0" dirty="0">
              <a:solidFill>
                <a:srgbClr val="EEECE1"/>
              </a:solidFill>
              <a:latin typeface="+mj-lt"/>
            </a:endParaRPr>
          </a:p>
          <a:p>
            <a:pPr algn="just" defTabSz="829178">
              <a:lnSpc>
                <a:spcPct val="100000"/>
              </a:lnSpc>
              <a:buClrTx/>
              <a:buFont typeface="Wingdings" panose="05000000000000000000" pitchFamily="2" charset="2"/>
              <a:buChar char="§"/>
              <a:defRPr/>
            </a:pPr>
            <a:r>
              <a:rPr lang="fr-FR" sz="2000" b="1" kern="0" dirty="0">
                <a:solidFill>
                  <a:srgbClr val="EEECE1"/>
                </a:solidFill>
                <a:latin typeface="+mj-lt"/>
              </a:rPr>
              <a:t>Stratégie contentieuse</a:t>
            </a:r>
            <a:endParaRPr lang="fr-FR" sz="2000" b="1" u="sng" kern="0" dirty="0">
              <a:solidFill>
                <a:srgbClr val="EEECE1"/>
              </a:solidFill>
              <a:latin typeface="+mj-lt"/>
            </a:endParaRPr>
          </a:p>
          <a:p>
            <a:pPr lvl="1" algn="just" defTabSz="829178">
              <a:lnSpc>
                <a:spcPct val="100000"/>
              </a:lnSpc>
              <a:buClrTx/>
              <a:buFont typeface="Wingdings" panose="05000000000000000000" pitchFamily="2" charset="2"/>
              <a:buChar char="§"/>
              <a:defRPr/>
            </a:pPr>
            <a:r>
              <a:rPr lang="fr-FR" kern="0" dirty="0">
                <a:solidFill>
                  <a:srgbClr val="EEECE1"/>
                </a:solidFill>
                <a:latin typeface="+mj-lt"/>
              </a:rPr>
              <a:t>Préparer un plan de réaction si assignation en contrefaçon / interdiction provisoire devant la JUB</a:t>
            </a:r>
          </a:p>
          <a:p>
            <a:pPr lvl="2" algn="just" defTabSz="829178">
              <a:lnSpc>
                <a:spcPct val="100000"/>
              </a:lnSpc>
              <a:buClrTx/>
              <a:buFont typeface="Wingdings" panose="05000000000000000000" pitchFamily="2" charset="2"/>
              <a:buChar char="Ø"/>
              <a:defRPr/>
            </a:pPr>
            <a:r>
              <a:rPr lang="fr-FR" kern="0" dirty="0">
                <a:solidFill>
                  <a:srgbClr val="EEECE1"/>
                </a:solidFill>
                <a:latin typeface="+mj-lt"/>
              </a:rPr>
              <a:t>Equipe juridique</a:t>
            </a:r>
          </a:p>
          <a:p>
            <a:pPr lvl="2" algn="just" defTabSz="829178">
              <a:lnSpc>
                <a:spcPct val="100000"/>
              </a:lnSpc>
              <a:buClrTx/>
              <a:buFont typeface="Wingdings" panose="05000000000000000000" pitchFamily="2" charset="2"/>
              <a:buChar char="Ø"/>
              <a:defRPr/>
            </a:pPr>
            <a:r>
              <a:rPr lang="fr-FR" kern="0" dirty="0">
                <a:solidFill>
                  <a:srgbClr val="EEECE1"/>
                </a:solidFill>
                <a:latin typeface="+mj-lt"/>
              </a:rPr>
              <a:t>Equipe technique</a:t>
            </a:r>
          </a:p>
          <a:p>
            <a:pPr lvl="2" algn="just" defTabSz="829178">
              <a:lnSpc>
                <a:spcPct val="100000"/>
              </a:lnSpc>
              <a:buClrTx/>
              <a:buFont typeface="Wingdings" panose="05000000000000000000" pitchFamily="2" charset="2"/>
              <a:buChar char="Ø"/>
              <a:defRPr/>
            </a:pPr>
            <a:r>
              <a:rPr lang="fr-FR" kern="0" dirty="0">
                <a:solidFill>
                  <a:srgbClr val="EEECE1"/>
                </a:solidFill>
                <a:latin typeface="+mj-lt"/>
              </a:rPr>
              <a:t>Aspects économiques</a:t>
            </a:r>
          </a:p>
          <a:p>
            <a:pPr lvl="1" algn="just" defTabSz="829178">
              <a:lnSpc>
                <a:spcPct val="100000"/>
              </a:lnSpc>
              <a:buClrTx/>
              <a:buFont typeface="Wingdings" panose="05000000000000000000" pitchFamily="2" charset="2"/>
              <a:buChar char="§"/>
              <a:defRPr/>
            </a:pPr>
            <a:r>
              <a:rPr lang="fr-FR" kern="0" dirty="0">
                <a:solidFill>
                  <a:srgbClr val="EEECE1"/>
                </a:solidFill>
                <a:latin typeface="+mj-lt"/>
              </a:rPr>
              <a:t>Identifier les cibles éventuelles (contrefaçon) et adopter une stratégie offensive (FR / JUB) </a:t>
            </a:r>
          </a:p>
        </p:txBody>
      </p:sp>
      <p:sp>
        <p:nvSpPr>
          <p:cNvPr id="5" name="Espace réservé du texte 6">
            <a:extLst>
              <a:ext uri="{FF2B5EF4-FFF2-40B4-BE49-F238E27FC236}">
                <a16:creationId xmlns:a16="http://schemas.microsoft.com/office/drawing/2014/main" id="{A05590B3-E090-A696-8C5D-C08871C74A53}"/>
              </a:ext>
            </a:extLst>
          </p:cNvPr>
          <p:cNvSpPr>
            <a:spLocks noGrp="1"/>
          </p:cNvSpPr>
          <p:nvPr>
            <p:ph type="body" idx="4294967295"/>
          </p:nvPr>
        </p:nvSpPr>
        <p:spPr>
          <a:xfrm>
            <a:off x="713761" y="1363261"/>
            <a:ext cx="8664624" cy="474456"/>
          </a:xfrm>
        </p:spPr>
        <p:txBody>
          <a:bodyPr>
            <a:noAutofit/>
          </a:bodyPr>
          <a:lstStyle/>
          <a:p>
            <a:r>
              <a:rPr lang="fr-FR" cap="small" dirty="0">
                <a:solidFill>
                  <a:srgbClr val="EEECE1"/>
                </a:solidFill>
                <a:effectLst>
                  <a:outerShdw blurRad="38100" dist="38100" dir="2700000" algn="tl">
                    <a:srgbClr val="000000">
                      <a:alpha val="43137"/>
                    </a:srgbClr>
                  </a:outerShdw>
                </a:effectLst>
                <a:latin typeface="+mj-lt"/>
              </a:rPr>
              <a:t>Quelles actions</a:t>
            </a:r>
            <a:endParaRPr lang="fr-FR" cap="small" dirty="0">
              <a:solidFill>
                <a:srgbClr val="EEECE1"/>
              </a:solidFill>
              <a:latin typeface="+mj-lt"/>
            </a:endParaRPr>
          </a:p>
        </p:txBody>
      </p:sp>
    </p:spTree>
    <p:extLst>
      <p:ext uri="{BB962C8B-B14F-4D97-AF65-F5344CB8AC3E}">
        <p14:creationId xmlns:p14="http://schemas.microsoft.com/office/powerpoint/2010/main" val="236443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93C3A2-0536-43EA-AEFE-7B966BB6D73C}"/>
              </a:ext>
            </a:extLst>
          </p:cNvPr>
          <p:cNvSpPr txBox="1"/>
          <p:nvPr/>
        </p:nvSpPr>
        <p:spPr>
          <a:xfrm>
            <a:off x="10424925" y="6641482"/>
            <a:ext cx="332691" cy="159467"/>
          </a:xfrm>
          <a:prstGeom prst="rect">
            <a:avLst/>
          </a:prstGeom>
          <a:noFill/>
          <a:ln cap="flat">
            <a:noFill/>
          </a:ln>
        </p:spPr>
        <p:txBody>
          <a:bodyPr vert="horz" wrap="square" lIns="0" tIns="0" rIns="0" bIns="0" anchor="t" anchorCtr="0" compatLnSpc="1">
            <a:spAutoFit/>
          </a:bodyPr>
          <a:lstStyle/>
          <a:p>
            <a:pPr marL="34552" defTabSz="829178">
              <a:lnSpc>
                <a:spcPts val="1147"/>
              </a:lnSpc>
              <a:defRPr sz="1800" b="0" i="0" u="none" strike="noStrike" kern="0" cap="none" spc="0" baseline="0">
                <a:solidFill>
                  <a:srgbClr val="000000"/>
                </a:solidFill>
                <a:uFillTx/>
              </a:defRPr>
            </a:pPr>
            <a:fld id="{4CB9E430-3DB1-4EEA-B907-51BBBA5A11B4}" type="slidenum">
              <a:rPr sz="1632"/>
              <a:pPr marL="34552" defTabSz="829178">
                <a:lnSpc>
                  <a:spcPts val="1147"/>
                </a:lnSpc>
                <a:defRPr sz="1800" b="0" i="0" u="none" strike="noStrike" kern="0" cap="none" spc="0" baseline="0">
                  <a:solidFill>
                    <a:srgbClr val="000000"/>
                  </a:solidFill>
                  <a:uFillTx/>
                </a:defRPr>
              </a:pPr>
              <a:t>18</a:t>
            </a:fld>
            <a:endParaRPr lang="fr-FR" sz="1088">
              <a:solidFill>
                <a:srgbClr val="EE4D56"/>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C195831-0D51-48FE-86FA-20562F6DE5D8}"/>
              </a:ext>
            </a:extLst>
          </p:cNvPr>
          <p:cNvSpPr txBox="1"/>
          <p:nvPr/>
        </p:nvSpPr>
        <p:spPr>
          <a:xfrm>
            <a:off x="10424925" y="6641482"/>
            <a:ext cx="332691" cy="159467"/>
          </a:xfrm>
          <a:prstGeom prst="rect">
            <a:avLst/>
          </a:prstGeom>
          <a:noFill/>
          <a:ln cap="flat">
            <a:noFill/>
          </a:ln>
        </p:spPr>
        <p:txBody>
          <a:bodyPr vert="horz" wrap="square" lIns="0" tIns="0" rIns="0" bIns="0" anchor="t" anchorCtr="0" compatLnSpc="1">
            <a:spAutoFit/>
          </a:bodyPr>
          <a:lstStyle/>
          <a:p>
            <a:pPr marL="34552" defTabSz="829178">
              <a:lnSpc>
                <a:spcPts val="1147"/>
              </a:lnSpc>
              <a:defRPr sz="1800" b="0" i="0" u="none" strike="noStrike" kern="0" cap="none" spc="0" baseline="0">
                <a:solidFill>
                  <a:srgbClr val="000000"/>
                </a:solidFill>
                <a:uFillTx/>
              </a:defRPr>
            </a:pPr>
            <a:fld id="{C954AA16-CFF6-4B40-96F9-95DABB9D10BD}" type="slidenum">
              <a:rPr sz="1632"/>
              <a:pPr marL="34552" defTabSz="829178">
                <a:lnSpc>
                  <a:spcPts val="1147"/>
                </a:lnSpc>
                <a:defRPr sz="1800" b="0" i="0" u="none" strike="noStrike" kern="0" cap="none" spc="0" baseline="0">
                  <a:solidFill>
                    <a:srgbClr val="000000"/>
                  </a:solidFill>
                  <a:uFillTx/>
                </a:defRPr>
              </a:pPr>
              <a:t>19</a:t>
            </a:fld>
            <a:endParaRPr lang="fr-FR" sz="1088">
              <a:solidFill>
                <a:srgbClr val="F0505F"/>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74579-1AA2-B0F0-C71D-72E1A42B2E52}"/>
              </a:ext>
            </a:extLst>
          </p:cNvPr>
          <p:cNvSpPr>
            <a:spLocks noGrp="1"/>
          </p:cNvSpPr>
          <p:nvPr>
            <p:ph type="title"/>
          </p:nvPr>
        </p:nvSpPr>
        <p:spPr>
          <a:xfrm>
            <a:off x="1797585" y="530062"/>
            <a:ext cx="7720500" cy="713606"/>
          </a:xfrm>
        </p:spPr>
        <p:txBody>
          <a:bodyPr>
            <a:normAutofit/>
          </a:bodyPr>
          <a:lstStyle/>
          <a:p>
            <a:pPr marL="246163" indent="-246163">
              <a:buNone/>
            </a:pPr>
            <a:r>
              <a:rPr lang="fr-FR" sz="3600" dirty="0">
                <a:effectLst>
                  <a:outerShdw blurRad="38100" dist="38100" dir="2700000" algn="tl">
                    <a:srgbClr val="000000">
                      <a:alpha val="43137"/>
                    </a:srgbClr>
                  </a:outerShdw>
                </a:effectLst>
              </a:rPr>
              <a:t>I. </a:t>
            </a:r>
            <a:r>
              <a:rPr lang="fr-FR" sz="3600" u="sng" dirty="0">
                <a:solidFill>
                  <a:srgbClr val="EEECE1"/>
                </a:solidFill>
                <a:effectLst>
                  <a:outerShdw blurRad="38100" dist="38100" dir="2700000" algn="tl">
                    <a:srgbClr val="000000">
                      <a:alpha val="43137"/>
                    </a:srgbClr>
                  </a:outerShdw>
                </a:effectLst>
              </a:rPr>
              <a:t>Le brevet européen à effet unitaire</a:t>
            </a:r>
            <a:endParaRPr lang="fr-FR" sz="3600" i="1" dirty="0">
              <a:effectLst>
                <a:outerShdw blurRad="38100" dist="38100" dir="2700000" algn="tl">
                  <a:srgbClr val="000000">
                    <a:alpha val="43137"/>
                  </a:srgbClr>
                </a:outerShdw>
              </a:effectLst>
            </a:endParaRPr>
          </a:p>
        </p:txBody>
      </p:sp>
      <p:sp>
        <p:nvSpPr>
          <p:cNvPr id="4" name="Espace réservé du texte 3">
            <a:extLst>
              <a:ext uri="{FF2B5EF4-FFF2-40B4-BE49-F238E27FC236}">
                <a16:creationId xmlns:a16="http://schemas.microsoft.com/office/drawing/2014/main" id="{317E08B8-4294-09C7-8CE1-692063A75F99}"/>
              </a:ext>
            </a:extLst>
          </p:cNvPr>
          <p:cNvSpPr txBox="1">
            <a:spLocks/>
          </p:cNvSpPr>
          <p:nvPr/>
        </p:nvSpPr>
        <p:spPr>
          <a:xfrm>
            <a:off x="1510103" y="1901487"/>
            <a:ext cx="9748447" cy="3842088"/>
          </a:xfrm>
          <a:prstGeom prst="rect">
            <a:avLst/>
          </a:prstGeom>
        </p:spPr>
        <p:txBody>
          <a:bodyPr wrap="square" lIns="0" tIns="0" rIns="0" bIns="0" anchor="ctr">
            <a:normAutofit fontScale="85000" lnSpcReduction="20000"/>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49235" lvl="2" indent="-323898" algn="just" defTabSz="829178">
              <a:lnSpc>
                <a:spcPct val="100000"/>
              </a:lnSpc>
              <a:buClr>
                <a:srgbClr val="EEECE1"/>
              </a:buClr>
              <a:buFont typeface="Wingdings" panose="05000000000000000000" pitchFamily="2" charset="2"/>
              <a:buChar char="§"/>
              <a:defRPr/>
            </a:pPr>
            <a:r>
              <a:rPr lang="fr-FR" sz="2200" b="1" kern="0" dirty="0">
                <a:solidFill>
                  <a:srgbClr val="EEECE1"/>
                </a:solidFill>
                <a:latin typeface="+mj-lt"/>
              </a:rPr>
              <a:t>Brevet national </a:t>
            </a:r>
            <a:r>
              <a:rPr lang="fr-FR" sz="2200" kern="0" dirty="0">
                <a:solidFill>
                  <a:srgbClr val="EEECE1"/>
                </a:solidFill>
                <a:latin typeface="+mj-lt"/>
              </a:rPr>
              <a:t>(FR) - CPI</a:t>
            </a:r>
          </a:p>
          <a:p>
            <a:pPr marL="325337" lvl="2" indent="0" algn="just" defTabSz="829178">
              <a:lnSpc>
                <a:spcPct val="100000"/>
              </a:lnSpc>
              <a:buClr>
                <a:srgbClr val="EEECE1"/>
              </a:buClr>
              <a:buNone/>
              <a:defRPr/>
            </a:pPr>
            <a:endParaRPr lang="fr-FR" sz="700" kern="0" dirty="0">
              <a:solidFill>
                <a:srgbClr val="EEECE1"/>
              </a:solidFill>
              <a:latin typeface="+mj-lt"/>
            </a:endParaRP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 </a:t>
            </a:r>
            <a:r>
              <a:rPr lang="fr-FR" sz="1900" i="1" kern="0" dirty="0">
                <a:solidFill>
                  <a:srgbClr val="EEECE1"/>
                </a:solidFill>
                <a:latin typeface="+mj-lt"/>
                <a:cs typeface="Arial" panose="020B0604020202020204" pitchFamily="34" charset="0"/>
              </a:rPr>
              <a:t>Toute invention peut faire l'objet d'un titre de propriété industrielle délivré par le directeur de l'Institut national de la propriété industrielle </a:t>
            </a:r>
            <a:r>
              <a:rPr lang="fr-FR" sz="1900" kern="0" dirty="0">
                <a:solidFill>
                  <a:srgbClr val="EEECE1"/>
                </a:solidFill>
                <a:latin typeface="+mj-lt"/>
                <a:cs typeface="Arial" panose="020B0604020202020204" pitchFamily="34" charset="0"/>
              </a:rPr>
              <a:t>» (CPI, art. L611-1)</a:t>
            </a: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Examen et délivrance par l’Inpi</a:t>
            </a:r>
          </a:p>
          <a:p>
            <a:pPr marL="325337" lvl="2" indent="0" algn="just" defTabSz="829178">
              <a:lnSpc>
                <a:spcPct val="100000"/>
              </a:lnSpc>
              <a:buClr>
                <a:srgbClr val="EEECE1"/>
              </a:buClr>
              <a:buNone/>
              <a:defRPr/>
            </a:pPr>
            <a:endParaRPr lang="fr-FR" sz="2400" kern="0" dirty="0">
              <a:solidFill>
                <a:srgbClr val="EEECE1"/>
              </a:solidFill>
              <a:latin typeface="+mj-lt"/>
            </a:endParaRPr>
          </a:p>
          <a:p>
            <a:pPr marL="649235" lvl="2" indent="-323898" algn="just" defTabSz="829178">
              <a:lnSpc>
                <a:spcPct val="100000"/>
              </a:lnSpc>
              <a:buClr>
                <a:srgbClr val="EEECE1"/>
              </a:buClr>
              <a:buFont typeface="Wingdings" panose="05000000000000000000" pitchFamily="2" charset="2"/>
              <a:buChar char="§"/>
              <a:defRPr/>
            </a:pPr>
            <a:r>
              <a:rPr lang="fr-FR" sz="2200" b="1" kern="0" dirty="0">
                <a:solidFill>
                  <a:srgbClr val="EEECE1"/>
                </a:solidFill>
                <a:latin typeface="+mj-lt"/>
              </a:rPr>
              <a:t>Brevet européen </a:t>
            </a:r>
            <a:r>
              <a:rPr lang="fr-FR" sz="2200" kern="0" dirty="0">
                <a:solidFill>
                  <a:srgbClr val="EEECE1"/>
                </a:solidFill>
                <a:latin typeface="+mj-lt"/>
              </a:rPr>
              <a:t>(EP) – Convention sur le brevet européen (CBE)</a:t>
            </a:r>
          </a:p>
          <a:p>
            <a:pPr marL="1212097" lvl="4" indent="-323898" algn="just">
              <a:buClr>
                <a:srgbClr val="EEECE1"/>
              </a:buClr>
              <a:buFont typeface="Courier New" panose="02070309020205020404" pitchFamily="49" charset="0"/>
              <a:buChar char="o"/>
              <a:defRPr/>
            </a:pPr>
            <a:endParaRPr lang="fr-FR" sz="700" kern="0" dirty="0">
              <a:solidFill>
                <a:srgbClr val="EEECE1"/>
              </a:solidFill>
              <a:latin typeface="+mj-lt"/>
              <a:cs typeface="Arial" panose="020B0604020202020204" pitchFamily="34" charset="0"/>
            </a:endParaRP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 </a:t>
            </a:r>
            <a:r>
              <a:rPr lang="fr-FR" sz="1900" i="1" kern="0" dirty="0">
                <a:solidFill>
                  <a:srgbClr val="EEECE1"/>
                </a:solidFill>
                <a:latin typeface="+mj-lt"/>
                <a:cs typeface="Arial" panose="020B0604020202020204" pitchFamily="34" charset="0"/>
              </a:rPr>
              <a:t>Dans chacun des États contractants pour lesquels il est délivré, le brevet européen a les mêmes effets et est soumis au même régime qu'un brevet national délivré dans cet État </a:t>
            </a:r>
            <a:r>
              <a:rPr lang="fr-FR" sz="1900" kern="0" dirty="0">
                <a:solidFill>
                  <a:srgbClr val="EEECE1"/>
                </a:solidFill>
                <a:latin typeface="+mj-lt"/>
                <a:cs typeface="Arial" panose="020B0604020202020204" pitchFamily="34" charset="0"/>
              </a:rPr>
              <a:t>» (CBE, art. 2)</a:t>
            </a: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 </a:t>
            </a:r>
            <a:r>
              <a:rPr lang="fr-FR" sz="1900" i="1" kern="0" dirty="0">
                <a:solidFill>
                  <a:srgbClr val="EEECE1"/>
                </a:solidFill>
                <a:latin typeface="+mj-lt"/>
                <a:cs typeface="Arial" panose="020B0604020202020204" pitchFamily="34" charset="0"/>
              </a:rPr>
              <a:t>La délivrance d’un brevet européen peut être demandée pour un ou plusieurs des Etats contractants </a:t>
            </a:r>
            <a:r>
              <a:rPr lang="fr-FR" sz="1900" kern="0" dirty="0">
                <a:solidFill>
                  <a:srgbClr val="EEECE1"/>
                </a:solidFill>
                <a:latin typeface="+mj-lt"/>
                <a:cs typeface="Arial" panose="020B0604020202020204" pitchFamily="34" charset="0"/>
              </a:rPr>
              <a:t>» (CBE, art. 3)</a:t>
            </a: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Pas un titre de l’UE </a:t>
            </a: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Examen et délivrance par l’OEB </a:t>
            </a:r>
          </a:p>
          <a:p>
            <a:pPr marL="649235" lvl="2" indent="-323898" algn="just" defTabSz="829178">
              <a:lnSpc>
                <a:spcPct val="100000"/>
              </a:lnSpc>
              <a:buClr>
                <a:srgbClr val="EEECE1"/>
              </a:buClr>
              <a:buFont typeface="Wingdings" panose="05000000000000000000" pitchFamily="2" charset="2"/>
              <a:buChar char="§"/>
              <a:defRPr/>
            </a:pPr>
            <a:endParaRPr lang="fr-FR" sz="2000" kern="0" dirty="0">
              <a:solidFill>
                <a:srgbClr val="EEECE1"/>
              </a:solidFill>
              <a:latin typeface="+mj-lt"/>
            </a:endParaRPr>
          </a:p>
          <a:p>
            <a:pPr marL="649235" lvl="2" indent="-323898" algn="just" defTabSz="829178">
              <a:lnSpc>
                <a:spcPct val="100000"/>
              </a:lnSpc>
              <a:buClr>
                <a:srgbClr val="EEECE1"/>
              </a:buClr>
              <a:buFont typeface="Wingdings" panose="05000000000000000000" pitchFamily="2" charset="2"/>
              <a:buChar char="§"/>
              <a:defRPr/>
            </a:pPr>
            <a:r>
              <a:rPr lang="fr-FR" sz="2200" b="1" kern="0" dirty="0">
                <a:solidFill>
                  <a:srgbClr val="EEECE1"/>
                </a:solidFill>
                <a:latin typeface="+mj-lt"/>
              </a:rPr>
              <a:t>Demande internationale de brevet </a:t>
            </a:r>
            <a:r>
              <a:rPr lang="fr-FR" sz="2200" kern="0" dirty="0">
                <a:solidFill>
                  <a:srgbClr val="EEECE1"/>
                </a:solidFill>
                <a:latin typeface="+mj-lt"/>
              </a:rPr>
              <a:t>(PCT)</a:t>
            </a:r>
          </a:p>
          <a:p>
            <a:pPr marL="1212097" lvl="4" indent="-323898" algn="just">
              <a:buClr>
                <a:srgbClr val="EEECE1"/>
              </a:buClr>
              <a:buFont typeface="Courier New" panose="02070309020205020404" pitchFamily="49" charset="0"/>
              <a:buChar char="o"/>
              <a:defRPr/>
            </a:pPr>
            <a:endParaRPr lang="fr-FR" sz="700" kern="0" dirty="0">
              <a:solidFill>
                <a:srgbClr val="EEECE1"/>
              </a:solidFill>
              <a:latin typeface="+mj-lt"/>
              <a:cs typeface="Arial" panose="020B0604020202020204" pitchFamily="34" charset="0"/>
            </a:endParaRP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 </a:t>
            </a:r>
            <a:r>
              <a:rPr lang="fr-FR" sz="1900" i="1" kern="0" dirty="0">
                <a:solidFill>
                  <a:srgbClr val="EEECE1"/>
                </a:solidFill>
                <a:latin typeface="+mj-lt"/>
                <a:cs typeface="Arial" panose="020B0604020202020204" pitchFamily="34" charset="0"/>
              </a:rPr>
              <a:t>Les demandes de protection des inventions dans tout État contractant peuvent être déposées en tant que demandes internationales </a:t>
            </a:r>
            <a:r>
              <a:rPr lang="fr-FR" sz="1900" kern="0" dirty="0">
                <a:solidFill>
                  <a:srgbClr val="EEECE1"/>
                </a:solidFill>
                <a:latin typeface="+mj-lt"/>
                <a:cs typeface="Arial" panose="020B0604020202020204" pitchFamily="34" charset="0"/>
              </a:rPr>
              <a:t>» (PCT, art. 3)</a:t>
            </a:r>
          </a:p>
          <a:p>
            <a:pPr marL="1212097" lvl="4" indent="-323898" algn="just">
              <a:buClr>
                <a:srgbClr val="EEECE1"/>
              </a:buClr>
              <a:buFont typeface="Courier New" panose="02070309020205020404" pitchFamily="49" charset="0"/>
              <a:buChar char="o"/>
              <a:defRPr/>
            </a:pPr>
            <a:r>
              <a:rPr lang="fr-FR" sz="1900" kern="0" dirty="0">
                <a:solidFill>
                  <a:srgbClr val="EEECE1"/>
                </a:solidFill>
                <a:latin typeface="+mj-lt"/>
                <a:cs typeface="Arial" panose="020B0604020202020204" pitchFamily="34" charset="0"/>
              </a:rPr>
              <a:t>Dépôt à l’OMPI, examen par les offices nationaux et régionaux (OEB)</a:t>
            </a:r>
          </a:p>
        </p:txBody>
      </p:sp>
      <p:sp>
        <p:nvSpPr>
          <p:cNvPr id="9" name="Espace réservé du texte 6">
            <a:extLst>
              <a:ext uri="{FF2B5EF4-FFF2-40B4-BE49-F238E27FC236}">
                <a16:creationId xmlns:a16="http://schemas.microsoft.com/office/drawing/2014/main" id="{DA267551-4DBF-7BCD-220C-51628FDADCDE}"/>
              </a:ext>
            </a:extLst>
          </p:cNvPr>
          <p:cNvSpPr>
            <a:spLocks noGrp="1"/>
          </p:cNvSpPr>
          <p:nvPr>
            <p:ph type="body" idx="4294967295"/>
          </p:nvPr>
        </p:nvSpPr>
        <p:spPr>
          <a:xfrm>
            <a:off x="833343" y="1421056"/>
            <a:ext cx="9996582" cy="474456"/>
          </a:xfrm>
        </p:spPr>
        <p:txBody>
          <a:bodyPr>
            <a:noAutofit/>
          </a:bodyPr>
          <a:lstStyle/>
          <a:p>
            <a:r>
              <a:rPr lang="fr-FR" b="1" cap="small" dirty="0">
                <a:solidFill>
                  <a:srgbClr val="EEECE1"/>
                </a:solidFill>
                <a:effectLst>
                  <a:outerShdw blurRad="38100" dist="38100" dir="2700000" algn="tl">
                    <a:srgbClr val="000000">
                      <a:alpha val="43137"/>
                    </a:srgbClr>
                  </a:outerShdw>
                </a:effectLst>
                <a:latin typeface="+mj-lt"/>
              </a:rPr>
              <a:t>La protection par le brevet aujourd’hui – une invention, 3 possibilités</a:t>
            </a:r>
          </a:p>
        </p:txBody>
      </p:sp>
    </p:spTree>
    <p:extLst>
      <p:ext uri="{BB962C8B-B14F-4D97-AF65-F5344CB8AC3E}">
        <p14:creationId xmlns:p14="http://schemas.microsoft.com/office/powerpoint/2010/main" val="295494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5EFF962-49B7-C57B-6932-85C281E21C6B}"/>
              </a:ext>
            </a:extLst>
          </p:cNvPr>
          <p:cNvPicPr>
            <a:picLocks noChangeAspect="1"/>
          </p:cNvPicPr>
          <p:nvPr/>
        </p:nvPicPr>
        <p:blipFill>
          <a:blip r:embed="rId3">
            <a:alphaModFix/>
          </a:blip>
          <a:stretch>
            <a:fillRect/>
          </a:stretch>
        </p:blipFill>
        <p:spPr>
          <a:xfrm>
            <a:off x="6025585" y="1547234"/>
            <a:ext cx="5244070" cy="4503942"/>
          </a:xfrm>
          <a:prstGeom prst="snip2DiagRect">
            <a:avLst>
              <a:gd name="adj1" fmla="val 0"/>
              <a:gd name="adj2" fmla="val 37126"/>
            </a:avLst>
          </a:prstGeom>
          <a:ln w="38100">
            <a:noFill/>
          </a:ln>
        </p:spPr>
      </p:pic>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657885" y="414348"/>
            <a:ext cx="7720500" cy="948913"/>
          </a:xfrm>
        </p:spPr>
        <p:txBody>
          <a:bodyPr>
            <a:normAutofit/>
          </a:bodyPr>
          <a:lstStyle/>
          <a:p>
            <a:pPr marL="246163" indent="-246163">
              <a:buNone/>
            </a:pPr>
            <a:r>
              <a:rPr lang="fr-FR" sz="3600" dirty="0">
                <a:effectLst>
                  <a:outerShdw blurRad="38100" dist="38100" dir="2700000" algn="tl">
                    <a:srgbClr val="000000">
                      <a:alpha val="43137"/>
                    </a:srgbClr>
                  </a:outerShdw>
                </a:effectLst>
              </a:rPr>
              <a:t>I. </a:t>
            </a:r>
            <a:r>
              <a:rPr lang="fr-FR" sz="3600" u="sng" dirty="0">
                <a:effectLst>
                  <a:outerShdw blurRad="38100" dist="38100" dir="2700000" algn="tl">
                    <a:srgbClr val="000000">
                      <a:alpha val="43137"/>
                    </a:srgbClr>
                  </a:outerShdw>
                </a:effectLst>
              </a:rPr>
              <a:t>Le brevet européen à effet unitaire</a:t>
            </a:r>
            <a:endParaRPr lang="fr-FR" sz="3600" i="1" dirty="0">
              <a:effectLst>
                <a:outerShdw blurRad="38100" dist="38100" dir="2700000" algn="tl">
                  <a:srgbClr val="000000">
                    <a:alpha val="43137"/>
                  </a:srgbClr>
                </a:outerShdw>
              </a:effectLst>
            </a:endParaRPr>
          </a:p>
        </p:txBody>
      </p:sp>
      <p:sp>
        <p:nvSpPr>
          <p:cNvPr id="8" name="Espace réservé du texte 6">
            <a:extLst>
              <a:ext uri="{FF2B5EF4-FFF2-40B4-BE49-F238E27FC236}">
                <a16:creationId xmlns:a16="http://schemas.microsoft.com/office/drawing/2014/main" id="{380FBCDC-B17A-358C-6B4B-D08CB1B315D8}"/>
              </a:ext>
            </a:extLst>
          </p:cNvPr>
          <p:cNvSpPr>
            <a:spLocks noGrp="1"/>
          </p:cNvSpPr>
          <p:nvPr>
            <p:ph type="body" idx="4294967295"/>
          </p:nvPr>
        </p:nvSpPr>
        <p:spPr>
          <a:xfrm>
            <a:off x="518361" y="3923029"/>
            <a:ext cx="5339514" cy="1172845"/>
          </a:xfrm>
        </p:spPr>
        <p:txBody>
          <a:bodyPr anchor="ctr">
            <a:normAutofit fontScale="62500" lnSpcReduction="20000"/>
          </a:bodyPr>
          <a:lstStyle/>
          <a:p>
            <a:pPr lvl="1"/>
            <a:r>
              <a:rPr lang="fr-FR" b="1" cap="small" dirty="0">
                <a:solidFill>
                  <a:srgbClr val="EEECE1"/>
                </a:solidFill>
                <a:latin typeface="+mj-lt"/>
              </a:rPr>
              <a:t>un seul « titre »</a:t>
            </a:r>
          </a:p>
          <a:p>
            <a:pPr lvl="1"/>
            <a:r>
              <a:rPr lang="fr-FR" b="1" cap="small" dirty="0">
                <a:solidFill>
                  <a:srgbClr val="EEECE1"/>
                </a:solidFill>
                <a:latin typeface="+mj-lt"/>
              </a:rPr>
              <a:t>Aujourd’hui 17 pays de l’UE</a:t>
            </a:r>
          </a:p>
          <a:p>
            <a:pPr lvl="1"/>
            <a:r>
              <a:rPr lang="fr-FR" b="1" cap="small" dirty="0">
                <a:solidFill>
                  <a:srgbClr val="EEECE1"/>
                </a:solidFill>
                <a:latin typeface="+mj-lt"/>
              </a:rPr>
              <a:t>Potentiellement 25 pays de </a:t>
            </a:r>
            <a:r>
              <a:rPr lang="fr-FR" b="1" cap="small" dirty="0" err="1">
                <a:solidFill>
                  <a:srgbClr val="EEECE1"/>
                </a:solidFill>
                <a:latin typeface="+mj-lt"/>
              </a:rPr>
              <a:t>l’ue</a:t>
            </a:r>
            <a:r>
              <a:rPr lang="fr-FR" b="1" cap="small" dirty="0">
                <a:solidFill>
                  <a:srgbClr val="EEECE1"/>
                </a:solidFill>
                <a:latin typeface="+mj-lt"/>
              </a:rPr>
              <a:t> (sauf Espagne et </a:t>
            </a:r>
            <a:r>
              <a:rPr lang="fr-FR" b="1" cap="small" dirty="0" err="1">
                <a:solidFill>
                  <a:srgbClr val="EEECE1"/>
                </a:solidFill>
                <a:latin typeface="+mj-lt"/>
              </a:rPr>
              <a:t>croatie</a:t>
            </a:r>
            <a:r>
              <a:rPr lang="fr-FR" b="1" cap="small" dirty="0">
                <a:solidFill>
                  <a:srgbClr val="EEECE1"/>
                </a:solidFill>
                <a:latin typeface="+mj-lt"/>
              </a:rPr>
              <a:t>)</a:t>
            </a:r>
          </a:p>
          <a:p>
            <a:pPr lvl="1"/>
            <a:r>
              <a:rPr lang="fr-FR" b="1" cap="small" dirty="0">
                <a:solidFill>
                  <a:srgbClr val="EEECE1"/>
                </a:solidFill>
                <a:latin typeface="+mj-lt"/>
              </a:rPr>
              <a:t>« à la carte »</a:t>
            </a:r>
          </a:p>
        </p:txBody>
      </p:sp>
      <p:sp>
        <p:nvSpPr>
          <p:cNvPr id="5" name="Espace réservé du texte 6">
            <a:extLst>
              <a:ext uri="{FF2B5EF4-FFF2-40B4-BE49-F238E27FC236}">
                <a16:creationId xmlns:a16="http://schemas.microsoft.com/office/drawing/2014/main" id="{983CCA46-9993-AFED-B0D0-975973185381}"/>
              </a:ext>
            </a:extLst>
          </p:cNvPr>
          <p:cNvSpPr>
            <a:spLocks noGrp="1"/>
          </p:cNvSpPr>
          <p:nvPr>
            <p:ph type="body" idx="4294967295"/>
          </p:nvPr>
        </p:nvSpPr>
        <p:spPr>
          <a:xfrm>
            <a:off x="693744" y="1765501"/>
            <a:ext cx="4887905" cy="1293294"/>
          </a:xfrm>
        </p:spPr>
        <p:txBody>
          <a:bodyPr>
            <a:noAutofit/>
          </a:bodyPr>
          <a:lstStyle/>
          <a:p>
            <a:r>
              <a:rPr lang="fr-FR" b="1" cap="small" dirty="0">
                <a:solidFill>
                  <a:schemeClr val="bg2"/>
                </a:solidFill>
                <a:effectLst>
                  <a:outerShdw blurRad="38100" dist="38100" dir="2700000" algn="tl">
                    <a:srgbClr val="000000">
                      <a:alpha val="43137"/>
                    </a:srgbClr>
                  </a:outerShdw>
                </a:effectLst>
                <a:latin typeface="+mj-lt"/>
              </a:rPr>
              <a:t>La protection par le brevet demain (à l’automne 2022) – une invention, 4 possibilités</a:t>
            </a:r>
          </a:p>
          <a:p>
            <a:pPr marL="0" indent="0">
              <a:buNone/>
            </a:pPr>
            <a:endParaRPr lang="fr-FR" b="1" cap="small" dirty="0">
              <a:solidFill>
                <a:schemeClr val="bg2"/>
              </a:solidFill>
              <a:effectLst>
                <a:outerShdw blurRad="38100" dist="38100" dir="2700000" algn="tl">
                  <a:srgbClr val="000000">
                    <a:alpha val="43137"/>
                  </a:srgbClr>
                </a:outerShdw>
              </a:effectLst>
              <a:latin typeface="+mj-lt"/>
            </a:endParaRPr>
          </a:p>
          <a:p>
            <a:r>
              <a:rPr lang="fr-FR" b="1" cap="small" dirty="0">
                <a:solidFill>
                  <a:schemeClr val="bg2"/>
                </a:solidFill>
                <a:effectLst>
                  <a:outerShdw blurRad="38100" dist="38100" dir="2700000" algn="tl">
                    <a:srgbClr val="000000">
                      <a:alpha val="43137"/>
                    </a:srgbClr>
                  </a:outerShdw>
                </a:effectLst>
                <a:latin typeface="+mj-lt"/>
              </a:rPr>
              <a:t> BEU</a:t>
            </a:r>
          </a:p>
        </p:txBody>
      </p:sp>
    </p:spTree>
    <p:extLst>
      <p:ext uri="{BB962C8B-B14F-4D97-AF65-F5344CB8AC3E}">
        <p14:creationId xmlns:p14="http://schemas.microsoft.com/office/powerpoint/2010/main" val="290221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657885" y="414348"/>
            <a:ext cx="7696180" cy="846041"/>
          </a:xfrm>
        </p:spPr>
        <p:txBody>
          <a:bodyPr>
            <a:normAutofit/>
          </a:bodyPr>
          <a:lstStyle/>
          <a:p>
            <a:pPr marL="246163" indent="-246163">
              <a:buNone/>
            </a:pPr>
            <a:r>
              <a:rPr lang="fr-FR" sz="3600" dirty="0">
                <a:effectLst>
                  <a:outerShdw blurRad="38100" dist="38100" dir="2700000" algn="tl">
                    <a:srgbClr val="000000">
                      <a:alpha val="43137"/>
                    </a:srgbClr>
                  </a:outerShdw>
                </a:effectLst>
              </a:rPr>
              <a:t>I. </a:t>
            </a:r>
            <a:r>
              <a:rPr lang="fr-FR" sz="3600" u="sng" dirty="0">
                <a:effectLst>
                  <a:outerShdw blurRad="38100" dist="38100" dir="2700000" algn="tl">
                    <a:srgbClr val="000000">
                      <a:alpha val="43137"/>
                    </a:srgbClr>
                  </a:outerShdw>
                </a:effectLst>
              </a:rPr>
              <a:t>Le brevet européen à effet unitaire</a:t>
            </a:r>
            <a:endParaRPr lang="fr-FR" sz="3600" i="1" dirty="0">
              <a:effectLst>
                <a:outerShdw blurRad="38100" dist="38100" dir="2700000" algn="tl">
                  <a:srgbClr val="000000">
                    <a:alpha val="43137"/>
                  </a:srgbClr>
                </a:outerShdw>
              </a:effectLst>
            </a:endParaRPr>
          </a:p>
        </p:txBody>
      </p:sp>
      <p:graphicFrame>
        <p:nvGraphicFramePr>
          <p:cNvPr id="2" name="Diagramme 1">
            <a:extLst>
              <a:ext uri="{FF2B5EF4-FFF2-40B4-BE49-F238E27FC236}">
                <a16:creationId xmlns:a16="http://schemas.microsoft.com/office/drawing/2014/main" id="{A28C310C-CD7A-1E06-C91D-B3FD63CDDBDB}"/>
              </a:ext>
            </a:extLst>
          </p:cNvPr>
          <p:cNvGraphicFramePr/>
          <p:nvPr>
            <p:extLst>
              <p:ext uri="{D42A27DB-BD31-4B8C-83A1-F6EECF244321}">
                <p14:modId xmlns:p14="http://schemas.microsoft.com/office/powerpoint/2010/main" val="2768881206"/>
              </p:ext>
            </p:extLst>
          </p:nvPr>
        </p:nvGraphicFramePr>
        <p:xfrm>
          <a:off x="1267360" y="1828800"/>
          <a:ext cx="8848190" cy="403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6">
            <a:extLst>
              <a:ext uri="{FF2B5EF4-FFF2-40B4-BE49-F238E27FC236}">
                <a16:creationId xmlns:a16="http://schemas.microsoft.com/office/drawing/2014/main" id="{FA44F58C-BB0C-05BD-E77C-5D7B11FFD658}"/>
              </a:ext>
            </a:extLst>
          </p:cNvPr>
          <p:cNvSpPr>
            <a:spLocks noGrp="1"/>
          </p:cNvSpPr>
          <p:nvPr>
            <p:ph type="body" idx="4294967295"/>
          </p:nvPr>
        </p:nvSpPr>
        <p:spPr>
          <a:xfrm>
            <a:off x="1070250" y="1260389"/>
            <a:ext cx="8283815" cy="520786"/>
          </a:xfrm>
        </p:spPr>
        <p:txBody>
          <a:bodyPr>
            <a:noAutofit/>
          </a:bodyPr>
          <a:lstStyle/>
          <a:p>
            <a:r>
              <a:rPr lang="fr-FR" b="1" cap="small" dirty="0">
                <a:solidFill>
                  <a:schemeClr val="bg2"/>
                </a:solidFill>
                <a:effectLst>
                  <a:outerShdw blurRad="38100" dist="38100" dir="2700000" algn="tl">
                    <a:srgbClr val="000000">
                      <a:alpha val="43137"/>
                    </a:srgbClr>
                  </a:outerShdw>
                </a:effectLst>
                <a:latin typeface="+mj-lt"/>
              </a:rPr>
              <a:t>Les principes essentiels</a:t>
            </a:r>
          </a:p>
        </p:txBody>
      </p:sp>
    </p:spTree>
    <p:extLst>
      <p:ext uri="{BB962C8B-B14F-4D97-AF65-F5344CB8AC3E}">
        <p14:creationId xmlns:p14="http://schemas.microsoft.com/office/powerpoint/2010/main" val="257480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657885" y="414349"/>
            <a:ext cx="7720500" cy="821328"/>
          </a:xfrm>
        </p:spPr>
        <p:txBody>
          <a:bodyPr>
            <a:normAutofit/>
          </a:bodyPr>
          <a:lstStyle/>
          <a:p>
            <a:pPr marL="246163" indent="-246163">
              <a:buNone/>
            </a:pPr>
            <a:r>
              <a:rPr lang="fr-FR" sz="3600" dirty="0">
                <a:effectLst>
                  <a:outerShdw blurRad="38100" dist="38100" dir="2700000" algn="tl">
                    <a:srgbClr val="000000">
                      <a:alpha val="43137"/>
                    </a:srgbClr>
                  </a:outerShdw>
                </a:effectLst>
              </a:rPr>
              <a:t>I. </a:t>
            </a:r>
            <a:r>
              <a:rPr lang="fr-FR" sz="3600" u="sng" dirty="0">
                <a:effectLst>
                  <a:outerShdw blurRad="38100" dist="38100" dir="2700000" algn="tl">
                    <a:srgbClr val="000000">
                      <a:alpha val="43137"/>
                    </a:srgbClr>
                  </a:outerShdw>
                </a:effectLst>
              </a:rPr>
              <a:t>Le brevet européen à effet unitaire</a:t>
            </a:r>
            <a:endParaRPr lang="fr-FR" sz="3600" i="1" dirty="0">
              <a:effectLst>
                <a:outerShdw blurRad="38100" dist="38100" dir="2700000" algn="tl">
                  <a:srgbClr val="000000">
                    <a:alpha val="43137"/>
                  </a:srgbClr>
                </a:outerShdw>
              </a:effectLst>
            </a:endParaRPr>
          </a:p>
        </p:txBody>
      </p:sp>
      <p:sp>
        <p:nvSpPr>
          <p:cNvPr id="8" name="Espace réservé du texte 6">
            <a:extLst>
              <a:ext uri="{FF2B5EF4-FFF2-40B4-BE49-F238E27FC236}">
                <a16:creationId xmlns:a16="http://schemas.microsoft.com/office/drawing/2014/main" id="{380FBCDC-B17A-358C-6B4B-D08CB1B315D8}"/>
              </a:ext>
            </a:extLst>
          </p:cNvPr>
          <p:cNvSpPr>
            <a:spLocks noGrp="1"/>
          </p:cNvSpPr>
          <p:nvPr>
            <p:ph type="body" idx="4294967295"/>
          </p:nvPr>
        </p:nvSpPr>
        <p:spPr>
          <a:xfrm>
            <a:off x="1190557" y="1271784"/>
            <a:ext cx="8953567" cy="1071366"/>
          </a:xfrm>
        </p:spPr>
        <p:txBody>
          <a:bodyPr>
            <a:noAutofit/>
          </a:bodyPr>
          <a:lstStyle/>
          <a:p>
            <a:r>
              <a:rPr lang="fr-FR" sz="2000" b="1" cap="small" dirty="0">
                <a:solidFill>
                  <a:srgbClr val="EEECE1"/>
                </a:solidFill>
                <a:effectLst>
                  <a:outerShdw blurRad="38100" dist="38100" dir="2700000" algn="tl">
                    <a:srgbClr val="000000">
                      <a:alpha val="43137"/>
                    </a:srgbClr>
                  </a:outerShdw>
                </a:effectLst>
                <a:latin typeface="+mj-lt"/>
              </a:rPr>
              <a:t>Combien ca coûte ?</a:t>
            </a:r>
          </a:p>
          <a:p>
            <a:pPr lvl="1"/>
            <a:r>
              <a:rPr lang="fr-FR" sz="2000" b="1" cap="small" dirty="0">
                <a:solidFill>
                  <a:srgbClr val="EEECE1"/>
                </a:solidFill>
                <a:effectLst>
                  <a:outerShdw blurRad="38100" dist="38100" dir="2700000" algn="tl">
                    <a:srgbClr val="000000">
                      <a:alpha val="43137"/>
                    </a:srgbClr>
                  </a:outerShdw>
                </a:effectLst>
                <a:latin typeface="+mj-lt"/>
              </a:rPr>
              <a:t>Une diminution des coûts a partir de 5 pays (par rapport a </a:t>
            </a:r>
            <a:r>
              <a:rPr lang="fr-FR" sz="2000" b="1" cap="small" dirty="0" err="1">
                <a:solidFill>
                  <a:srgbClr val="EEECE1"/>
                </a:solidFill>
                <a:effectLst>
                  <a:outerShdw blurRad="38100" dist="38100" dir="2700000" algn="tl">
                    <a:srgbClr val="000000">
                      <a:alpha val="43137"/>
                    </a:srgbClr>
                  </a:outerShdw>
                </a:effectLst>
                <a:latin typeface="+mj-lt"/>
              </a:rPr>
              <a:t>ep</a:t>
            </a:r>
            <a:r>
              <a:rPr lang="fr-FR" sz="2000" b="1" cap="small" dirty="0">
                <a:solidFill>
                  <a:srgbClr val="EEECE1"/>
                </a:solidFill>
                <a:effectLst>
                  <a:outerShdw blurRad="38100" dist="38100" dir="2700000" algn="tl">
                    <a:srgbClr val="000000">
                      <a:alpha val="43137"/>
                    </a:srgbClr>
                  </a:outerShdw>
                </a:effectLst>
                <a:latin typeface="+mj-lt"/>
              </a:rPr>
              <a:t>)</a:t>
            </a:r>
          </a:p>
          <a:p>
            <a:pPr lvl="1"/>
            <a:r>
              <a:rPr lang="fr-FR" sz="2000" b="1" cap="small" dirty="0">
                <a:solidFill>
                  <a:srgbClr val="EEECE1"/>
                </a:solidFill>
                <a:effectLst>
                  <a:outerShdw blurRad="38100" dist="38100" dir="2700000" algn="tl">
                    <a:srgbClr val="000000">
                      <a:alpha val="43137"/>
                    </a:srgbClr>
                  </a:outerShdw>
                </a:effectLst>
                <a:latin typeface="+mj-lt"/>
              </a:rPr>
              <a:t>Les traductions ne seront plus obligatoires (à terme)</a:t>
            </a:r>
            <a:endParaRPr lang="fr-FR" sz="2000" b="1" cap="small" dirty="0">
              <a:solidFill>
                <a:srgbClr val="EEECE1"/>
              </a:solidFill>
              <a:latin typeface="+mj-lt"/>
            </a:endParaRPr>
          </a:p>
        </p:txBody>
      </p:sp>
      <p:pic>
        <p:nvPicPr>
          <p:cNvPr id="4" name="Image 3">
            <a:extLst>
              <a:ext uri="{FF2B5EF4-FFF2-40B4-BE49-F238E27FC236}">
                <a16:creationId xmlns:a16="http://schemas.microsoft.com/office/drawing/2014/main" id="{7AEA5893-ACDF-1A44-E2EF-EC2A21844832}"/>
              </a:ext>
            </a:extLst>
          </p:cNvPr>
          <p:cNvPicPr>
            <a:picLocks noChangeAspect="1"/>
          </p:cNvPicPr>
          <p:nvPr/>
        </p:nvPicPr>
        <p:blipFill>
          <a:blip r:embed="rId3"/>
          <a:stretch>
            <a:fillRect/>
          </a:stretch>
        </p:blipFill>
        <p:spPr>
          <a:xfrm>
            <a:off x="4531789" y="2495879"/>
            <a:ext cx="5450073" cy="2230859"/>
          </a:xfrm>
          <a:prstGeom prst="rect">
            <a:avLst/>
          </a:prstGeom>
        </p:spPr>
      </p:pic>
      <p:sp>
        <p:nvSpPr>
          <p:cNvPr id="5" name="ZoneTexte 4">
            <a:extLst>
              <a:ext uri="{FF2B5EF4-FFF2-40B4-BE49-F238E27FC236}">
                <a16:creationId xmlns:a16="http://schemas.microsoft.com/office/drawing/2014/main" id="{AFF73307-4797-B76F-3D5C-EDAE2863DF0C}"/>
              </a:ext>
            </a:extLst>
          </p:cNvPr>
          <p:cNvSpPr txBox="1"/>
          <p:nvPr/>
        </p:nvSpPr>
        <p:spPr>
          <a:xfrm>
            <a:off x="1440319" y="5497241"/>
            <a:ext cx="8791304" cy="523220"/>
          </a:xfrm>
          <a:prstGeom prst="rect">
            <a:avLst/>
          </a:prstGeom>
          <a:noFill/>
        </p:spPr>
        <p:txBody>
          <a:bodyPr wrap="square" rtlCol="0">
            <a:spAutoFit/>
          </a:bodyPr>
          <a:lstStyle/>
          <a:p>
            <a:pPr algn="ctr"/>
            <a:r>
              <a:rPr lang="fr-FR" sz="1400" dirty="0">
                <a:solidFill>
                  <a:srgbClr val="EEECE1"/>
                </a:solidFill>
                <a:latin typeface="+mj-lt"/>
              </a:rPr>
              <a:t>Source: www.epo.org</a:t>
            </a:r>
          </a:p>
          <a:p>
            <a:pPr algn="ctr"/>
            <a:r>
              <a:rPr lang="fr-FR" sz="1400" dirty="0">
                <a:solidFill>
                  <a:srgbClr val="EEECE1"/>
                </a:solidFill>
                <a:latin typeface="+mj-lt"/>
              </a:rPr>
              <a:t>(Règlement relatif aux taxes pour la protection unitaire (RRT-PBU), article 2)</a:t>
            </a:r>
          </a:p>
        </p:txBody>
      </p:sp>
      <p:sp>
        <p:nvSpPr>
          <p:cNvPr id="9" name="Espace réservé du texte 6">
            <a:extLst>
              <a:ext uri="{FF2B5EF4-FFF2-40B4-BE49-F238E27FC236}">
                <a16:creationId xmlns:a16="http://schemas.microsoft.com/office/drawing/2014/main" id="{EFA12817-E6B6-123E-0411-A72FC549003F}"/>
              </a:ext>
            </a:extLst>
          </p:cNvPr>
          <p:cNvSpPr>
            <a:spLocks noGrp="1"/>
          </p:cNvSpPr>
          <p:nvPr>
            <p:ph type="body" idx="4294967295"/>
          </p:nvPr>
        </p:nvSpPr>
        <p:spPr>
          <a:xfrm>
            <a:off x="1278056" y="4414106"/>
            <a:ext cx="8953567" cy="1071366"/>
          </a:xfrm>
        </p:spPr>
        <p:txBody>
          <a:bodyPr>
            <a:noAutofit/>
          </a:bodyPr>
          <a:lstStyle/>
          <a:p>
            <a:r>
              <a:rPr lang="fr-FR" sz="2000" b="1" cap="small" dirty="0">
                <a:solidFill>
                  <a:srgbClr val="EEECE1"/>
                </a:solidFill>
                <a:effectLst>
                  <a:outerShdw blurRad="38100" dist="38100" dir="2700000" algn="tl">
                    <a:srgbClr val="000000">
                      <a:alpha val="43137"/>
                    </a:srgbClr>
                  </a:outerShdw>
                </a:effectLst>
                <a:latin typeface="+mj-lt"/>
              </a:rPr>
              <a:t>A terme</a:t>
            </a:r>
          </a:p>
          <a:p>
            <a:pPr lvl="1"/>
            <a:r>
              <a:rPr lang="fr-FR" sz="2000" b="1" cap="small" dirty="0">
                <a:solidFill>
                  <a:srgbClr val="EEECE1"/>
                </a:solidFill>
                <a:effectLst>
                  <a:outerShdw blurRad="38100" dist="38100" dir="2700000" algn="tl">
                    <a:srgbClr val="000000">
                      <a:alpha val="43137"/>
                    </a:srgbClr>
                  </a:outerShdw>
                </a:effectLst>
                <a:latin typeface="+mj-lt"/>
              </a:rPr>
              <a:t>Interdiction dans une partie significative de </a:t>
            </a:r>
            <a:r>
              <a:rPr lang="fr-FR" sz="2000" b="1" cap="small" dirty="0" err="1">
                <a:solidFill>
                  <a:srgbClr val="EEECE1"/>
                </a:solidFill>
                <a:effectLst>
                  <a:outerShdw blurRad="38100" dist="38100" dir="2700000" algn="tl">
                    <a:srgbClr val="000000">
                      <a:alpha val="43137"/>
                    </a:srgbClr>
                  </a:outerShdw>
                </a:effectLst>
                <a:latin typeface="+mj-lt"/>
              </a:rPr>
              <a:t>l’ue</a:t>
            </a:r>
            <a:endParaRPr lang="fr-FR" sz="2000" b="1" cap="small" dirty="0">
              <a:solidFill>
                <a:srgbClr val="EEECE1"/>
              </a:solidFill>
              <a:effectLst>
                <a:outerShdw blurRad="38100" dist="38100" dir="2700000" algn="tl">
                  <a:srgbClr val="000000">
                    <a:alpha val="43137"/>
                  </a:srgbClr>
                </a:outerShdw>
              </a:effectLst>
              <a:latin typeface="+mj-lt"/>
            </a:endParaRPr>
          </a:p>
          <a:p>
            <a:pPr lvl="1"/>
            <a:r>
              <a:rPr lang="fr-FR" sz="2000" b="1" cap="small" dirty="0">
                <a:solidFill>
                  <a:srgbClr val="EEECE1"/>
                </a:solidFill>
                <a:effectLst>
                  <a:outerShdw blurRad="38100" dist="38100" dir="2700000" algn="tl">
                    <a:srgbClr val="000000">
                      <a:alpha val="43137"/>
                    </a:srgbClr>
                  </a:outerShdw>
                </a:effectLst>
                <a:latin typeface="+mj-lt"/>
              </a:rPr>
              <a:t>Sur la base d’un brevet en langue </a:t>
            </a:r>
            <a:r>
              <a:rPr lang="fr-FR" sz="2000" b="1" cap="small" dirty="0" err="1">
                <a:solidFill>
                  <a:srgbClr val="EEECE1"/>
                </a:solidFill>
                <a:effectLst>
                  <a:outerShdw blurRad="38100" dist="38100" dir="2700000" algn="tl">
                    <a:srgbClr val="000000">
                      <a:alpha val="43137"/>
                    </a:srgbClr>
                  </a:outerShdw>
                </a:effectLst>
                <a:latin typeface="+mj-lt"/>
              </a:rPr>
              <a:t>etrangere</a:t>
            </a:r>
            <a:endParaRPr lang="fr-FR" sz="2000" b="1" cap="small" dirty="0">
              <a:solidFill>
                <a:srgbClr val="EEECE1"/>
              </a:solidFill>
              <a:latin typeface="+mj-lt"/>
            </a:endParaRPr>
          </a:p>
        </p:txBody>
      </p:sp>
    </p:spTree>
    <p:extLst>
      <p:ext uri="{BB962C8B-B14F-4D97-AF65-F5344CB8AC3E}">
        <p14:creationId xmlns:p14="http://schemas.microsoft.com/office/powerpoint/2010/main" val="353843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657885" y="414348"/>
            <a:ext cx="7720500" cy="948913"/>
          </a:xfrm>
        </p:spPr>
        <p:txBody>
          <a:bodyPr>
            <a:normAutofit/>
          </a:bodyPr>
          <a:lstStyle/>
          <a:p>
            <a:pPr marL="246163" indent="-246163">
              <a:buNone/>
            </a:pPr>
            <a:r>
              <a:rPr lang="fr-FR" sz="3600" dirty="0">
                <a:effectLst>
                  <a:outerShdw blurRad="38100" dist="38100" dir="2700000" algn="tl">
                    <a:srgbClr val="000000">
                      <a:alpha val="43137"/>
                    </a:srgbClr>
                  </a:outerShdw>
                </a:effectLst>
              </a:rPr>
              <a:t>I. </a:t>
            </a:r>
            <a:r>
              <a:rPr lang="fr-FR" sz="3600" u="sng" dirty="0">
                <a:effectLst>
                  <a:outerShdw blurRad="38100" dist="38100" dir="2700000" algn="tl">
                    <a:srgbClr val="000000">
                      <a:alpha val="43137"/>
                    </a:srgbClr>
                  </a:outerShdw>
                </a:effectLst>
              </a:rPr>
              <a:t>Le brevet européen à effet unitaire</a:t>
            </a:r>
            <a:endParaRPr lang="fr-FR" sz="3600" i="1" dirty="0">
              <a:effectLst>
                <a:outerShdw blurRad="38100" dist="38100" dir="2700000" algn="tl">
                  <a:srgbClr val="000000">
                    <a:alpha val="43137"/>
                  </a:srgbClr>
                </a:outerShdw>
              </a:effectLst>
            </a:endParaRPr>
          </a:p>
        </p:txBody>
      </p:sp>
      <p:sp>
        <p:nvSpPr>
          <p:cNvPr id="8" name="Espace réservé du texte 6">
            <a:extLst>
              <a:ext uri="{FF2B5EF4-FFF2-40B4-BE49-F238E27FC236}">
                <a16:creationId xmlns:a16="http://schemas.microsoft.com/office/drawing/2014/main" id="{380FBCDC-B17A-358C-6B4B-D08CB1B315D8}"/>
              </a:ext>
            </a:extLst>
          </p:cNvPr>
          <p:cNvSpPr>
            <a:spLocks noGrp="1"/>
          </p:cNvSpPr>
          <p:nvPr>
            <p:ph type="body" idx="4294967295"/>
          </p:nvPr>
        </p:nvSpPr>
        <p:spPr>
          <a:xfrm>
            <a:off x="1657885" y="1758712"/>
            <a:ext cx="7684017" cy="474456"/>
          </a:xfrm>
        </p:spPr>
        <p:txBody>
          <a:bodyPr>
            <a:noAutofit/>
          </a:bodyPr>
          <a:lstStyle/>
          <a:p>
            <a:r>
              <a:rPr lang="fr-FR" b="1" cap="small" dirty="0">
                <a:solidFill>
                  <a:srgbClr val="EEECE1"/>
                </a:solidFill>
                <a:effectLst>
                  <a:outerShdw blurRad="38100" dist="38100" dir="2700000" algn="tl">
                    <a:srgbClr val="000000">
                      <a:alpha val="43137"/>
                    </a:srgbClr>
                  </a:outerShdw>
                </a:effectLst>
                <a:latin typeface="+mj-lt"/>
              </a:rPr>
              <a:t>Comment obtenir un brevet a effet unitaire ?</a:t>
            </a:r>
            <a:endParaRPr lang="fr-FR" b="1" cap="small" dirty="0">
              <a:solidFill>
                <a:srgbClr val="EEECE1"/>
              </a:solidFill>
              <a:latin typeface="+mj-lt"/>
            </a:endParaRPr>
          </a:p>
        </p:txBody>
      </p:sp>
      <p:graphicFrame>
        <p:nvGraphicFramePr>
          <p:cNvPr id="3" name="Diagramme 2">
            <a:extLst>
              <a:ext uri="{FF2B5EF4-FFF2-40B4-BE49-F238E27FC236}">
                <a16:creationId xmlns:a16="http://schemas.microsoft.com/office/drawing/2014/main" id="{CEC5CA25-CE02-D82B-BC92-3955884FE2BD}"/>
              </a:ext>
            </a:extLst>
          </p:cNvPr>
          <p:cNvGraphicFramePr/>
          <p:nvPr>
            <p:extLst>
              <p:ext uri="{D42A27DB-BD31-4B8C-83A1-F6EECF244321}">
                <p14:modId xmlns:p14="http://schemas.microsoft.com/office/powerpoint/2010/main" val="1444458867"/>
              </p:ext>
            </p:extLst>
          </p:nvPr>
        </p:nvGraphicFramePr>
        <p:xfrm>
          <a:off x="1642766" y="2628620"/>
          <a:ext cx="8906468" cy="306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34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25465437-BDF4-6223-8089-DDFF0FF431FD}"/>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marL="466413" indent="-466413" algn="l" defTabSz="914400" rtl="0" eaLnBrk="1" latinLnBrk="0" hangingPunct="1">
              <a:lnSpc>
                <a:spcPct val="90000"/>
              </a:lnSpc>
              <a:spcBef>
                <a:spcPct val="0"/>
              </a:spcBef>
              <a:buSzPct val="100000"/>
              <a:buFont typeface="Calibri"/>
              <a:buAutoNum type="arabicPeriod"/>
              <a:defRPr sz="3083" kern="1200">
                <a:solidFill>
                  <a:srgbClr val="EEECE1"/>
                </a:solidFill>
                <a:latin typeface="+mj-lt"/>
                <a:ea typeface="+mj-ea"/>
                <a:cs typeface="+mj-cs"/>
              </a:defRPr>
            </a:lvl1pPr>
          </a:lstStyle>
          <a:p>
            <a:pPr marL="246163" indent="-246163" algn="ctr">
              <a:spcAft>
                <a:spcPts val="600"/>
              </a:spcAft>
              <a:buNone/>
            </a:pPr>
            <a:r>
              <a:rPr lang="en-US" sz="3600" kern="1200" dirty="0">
                <a:solidFill>
                  <a:srgbClr val="FFFFFF"/>
                </a:solidFill>
                <a:effectLst>
                  <a:outerShdw blurRad="38100" dist="38100" dir="2700000" algn="tl">
                    <a:srgbClr val="000000">
                      <a:alpha val="43137"/>
                    </a:srgbClr>
                  </a:outerShdw>
                </a:effectLst>
                <a:latin typeface="+mj-lt"/>
                <a:ea typeface="+mj-ea"/>
                <a:cs typeface="+mj-cs"/>
              </a:rPr>
              <a:t>II. </a:t>
            </a:r>
            <a:r>
              <a:rPr lang="en-US" sz="3600" u="sng" kern="1200" dirty="0">
                <a:solidFill>
                  <a:srgbClr val="FFFFFF"/>
                </a:solidFill>
                <a:effectLst>
                  <a:outerShdw blurRad="38100" dist="38100" dir="2700000" algn="tl">
                    <a:srgbClr val="000000">
                      <a:alpha val="43137"/>
                    </a:srgbClr>
                  </a:outerShdw>
                </a:effectLst>
                <a:latin typeface="+mj-lt"/>
                <a:ea typeface="+mj-ea"/>
                <a:cs typeface="+mj-cs"/>
              </a:rPr>
              <a:t>La </a:t>
            </a:r>
            <a:r>
              <a:rPr lang="en-US" sz="3600" u="sng" kern="1200" dirty="0" err="1">
                <a:solidFill>
                  <a:srgbClr val="FFFFFF"/>
                </a:solidFill>
                <a:effectLst>
                  <a:outerShdw blurRad="38100" dist="38100" dir="2700000" algn="tl">
                    <a:srgbClr val="000000">
                      <a:alpha val="43137"/>
                    </a:srgbClr>
                  </a:outerShdw>
                </a:effectLst>
                <a:latin typeface="+mj-lt"/>
                <a:ea typeface="+mj-ea"/>
                <a:cs typeface="+mj-cs"/>
              </a:rPr>
              <a:t>juridiction</a:t>
            </a:r>
            <a:r>
              <a:rPr lang="en-US" sz="3600" u="sng" kern="1200" dirty="0">
                <a:solidFill>
                  <a:srgbClr val="FFFFFF"/>
                </a:solidFill>
                <a:effectLst>
                  <a:outerShdw blurRad="38100" dist="38100" dir="2700000" algn="tl">
                    <a:srgbClr val="000000">
                      <a:alpha val="43137"/>
                    </a:srgbClr>
                  </a:outerShdw>
                </a:effectLst>
                <a:latin typeface="+mj-lt"/>
                <a:ea typeface="+mj-ea"/>
                <a:cs typeface="+mj-cs"/>
              </a:rPr>
              <a:t> </a:t>
            </a:r>
            <a:r>
              <a:rPr lang="en-US" sz="3600" u="sng" kern="1200" dirty="0" err="1">
                <a:solidFill>
                  <a:srgbClr val="FFFFFF"/>
                </a:solidFill>
                <a:effectLst>
                  <a:outerShdw blurRad="38100" dist="38100" dir="2700000" algn="tl">
                    <a:srgbClr val="000000">
                      <a:alpha val="43137"/>
                    </a:srgbClr>
                  </a:outerShdw>
                </a:effectLst>
                <a:latin typeface="+mj-lt"/>
                <a:ea typeface="+mj-ea"/>
                <a:cs typeface="+mj-cs"/>
              </a:rPr>
              <a:t>unifiée</a:t>
            </a:r>
            <a:r>
              <a:rPr lang="en-US" sz="3600" u="sng" kern="1200" dirty="0">
                <a:solidFill>
                  <a:srgbClr val="FFFFFF"/>
                </a:solidFill>
                <a:effectLst>
                  <a:outerShdw blurRad="38100" dist="38100" dir="2700000" algn="tl">
                    <a:srgbClr val="000000">
                      <a:alpha val="43137"/>
                    </a:srgbClr>
                  </a:outerShdw>
                </a:effectLst>
                <a:latin typeface="+mj-lt"/>
                <a:ea typeface="+mj-ea"/>
                <a:cs typeface="+mj-cs"/>
              </a:rPr>
              <a:t> du brevet</a:t>
            </a:r>
            <a:endParaRPr lang="en-US" sz="3600" i="1"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6" name="Image 5">
            <a:extLst>
              <a:ext uri="{FF2B5EF4-FFF2-40B4-BE49-F238E27FC236}">
                <a16:creationId xmlns:a16="http://schemas.microsoft.com/office/drawing/2014/main" id="{B7FE948F-FC13-B223-F4FD-8F292D6FDD3A}"/>
              </a:ext>
            </a:extLst>
          </p:cNvPr>
          <p:cNvPicPr>
            <a:picLocks noChangeAspect="1"/>
          </p:cNvPicPr>
          <p:nvPr/>
        </p:nvPicPr>
        <p:blipFill rotWithShape="1">
          <a:blip r:embed="rId3"/>
          <a:srcRect r="513"/>
          <a:stretch/>
        </p:blipFill>
        <p:spPr>
          <a:xfrm>
            <a:off x="5046007" y="557741"/>
            <a:ext cx="5432045" cy="5557309"/>
          </a:xfrm>
          <a:prstGeom prst="rect">
            <a:avLst/>
          </a:prstGeom>
        </p:spPr>
      </p:pic>
      <p:sp>
        <p:nvSpPr>
          <p:cNvPr id="9" name="Espace réservé du texte 3">
            <a:extLst>
              <a:ext uri="{FF2B5EF4-FFF2-40B4-BE49-F238E27FC236}">
                <a16:creationId xmlns:a16="http://schemas.microsoft.com/office/drawing/2014/main" id="{98EE872D-6122-6F68-017F-2CD583E9B1F6}"/>
              </a:ext>
            </a:extLst>
          </p:cNvPr>
          <p:cNvSpPr txBox="1">
            <a:spLocks/>
          </p:cNvSpPr>
          <p:nvPr/>
        </p:nvSpPr>
        <p:spPr>
          <a:xfrm>
            <a:off x="676557" y="1363259"/>
            <a:ext cx="10743918" cy="4475565"/>
          </a:xfrm>
          <a:prstGeom prst="rect">
            <a:avLst/>
          </a:prstGeom>
        </p:spPr>
        <p:txBody>
          <a:bodyPr wrap="square" lIns="0" tIns="0" rIns="0" bIns="0" numCol="1">
            <a:no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defTabSz="829178">
              <a:lnSpc>
                <a:spcPct val="100000"/>
              </a:lnSpc>
              <a:spcAft>
                <a:spcPts val="600"/>
              </a:spcAft>
              <a:buClrTx/>
              <a:defRPr/>
            </a:pPr>
            <a:endParaRPr lang="fr-FR" sz="2000" kern="0">
              <a:solidFill>
                <a:srgbClr val="EEECE1"/>
              </a:solidFill>
              <a:latin typeface="+mj-lt"/>
            </a:endParaRPr>
          </a:p>
          <a:p>
            <a:pPr defTabSz="829178">
              <a:lnSpc>
                <a:spcPct val="100000"/>
              </a:lnSpc>
              <a:spcAft>
                <a:spcPts val="600"/>
              </a:spcAft>
              <a:buClrTx/>
              <a:buFont typeface="Arial" panose="020B0604020202020204" pitchFamily="34" charset="0"/>
              <a:buChar char="•"/>
              <a:defRPr/>
            </a:pPr>
            <a:endParaRPr lang="fr-FR" sz="2000" kern="0">
              <a:solidFill>
                <a:srgbClr val="EEECE1"/>
              </a:solidFill>
              <a:latin typeface="+mj-lt"/>
            </a:endParaRPr>
          </a:p>
          <a:p>
            <a:pPr defTabSz="829178">
              <a:lnSpc>
                <a:spcPct val="100000"/>
              </a:lnSpc>
              <a:spcAft>
                <a:spcPts val="600"/>
              </a:spcAft>
              <a:buClrTx/>
              <a:buFont typeface="Arial" panose="020B0604020202020204" pitchFamily="34" charset="0"/>
              <a:buChar char="•"/>
              <a:defRPr/>
            </a:pPr>
            <a:endParaRPr lang="fr-FR" sz="2000" kern="0">
              <a:solidFill>
                <a:srgbClr val="EEECE1"/>
              </a:solidFill>
              <a:latin typeface="+mj-lt"/>
            </a:endParaRPr>
          </a:p>
        </p:txBody>
      </p:sp>
      <p:sp>
        <p:nvSpPr>
          <p:cNvPr id="13" name="ZoneTexte 12">
            <a:extLst>
              <a:ext uri="{FF2B5EF4-FFF2-40B4-BE49-F238E27FC236}">
                <a16:creationId xmlns:a16="http://schemas.microsoft.com/office/drawing/2014/main" id="{DFE5724C-ACFF-CE5C-BB21-52722D2249B0}"/>
              </a:ext>
            </a:extLst>
          </p:cNvPr>
          <p:cNvSpPr txBox="1"/>
          <p:nvPr/>
        </p:nvSpPr>
        <p:spPr>
          <a:xfrm>
            <a:off x="561975" y="5118529"/>
            <a:ext cx="4229100" cy="646331"/>
          </a:xfrm>
          <a:prstGeom prst="rect">
            <a:avLst/>
          </a:prstGeom>
          <a:noFill/>
        </p:spPr>
        <p:txBody>
          <a:bodyPr wrap="square">
            <a:spAutoFit/>
          </a:bodyPr>
          <a:lstStyle/>
          <a:p>
            <a:pPr defTabSz="829178">
              <a:lnSpc>
                <a:spcPct val="100000"/>
              </a:lnSpc>
              <a:buClrTx/>
              <a:buFont typeface="Arial" panose="020B0604020202020204" pitchFamily="34" charset="0"/>
              <a:buChar char="•"/>
              <a:defRPr/>
            </a:pPr>
            <a:r>
              <a:rPr lang="fr-FR" sz="1800" b="1" kern="0" dirty="0">
                <a:solidFill>
                  <a:srgbClr val="EEECE1"/>
                </a:solidFill>
                <a:latin typeface="+mj-lt"/>
              </a:rPr>
              <a:t>La JUB devrait voir le jour fin 2022 / 	premier semestre 2023 </a:t>
            </a:r>
          </a:p>
        </p:txBody>
      </p:sp>
    </p:spTree>
    <p:extLst>
      <p:ext uri="{BB962C8B-B14F-4D97-AF65-F5344CB8AC3E}">
        <p14:creationId xmlns:p14="http://schemas.microsoft.com/office/powerpoint/2010/main" val="25938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5465437-BDF4-6223-8089-DDFF0FF431FD}"/>
              </a:ext>
            </a:extLst>
          </p:cNvPr>
          <p:cNvSpPr txBox="1">
            <a:spLocks/>
          </p:cNvSpPr>
          <p:nvPr/>
        </p:nvSpPr>
        <p:spPr>
          <a:xfrm>
            <a:off x="1621402" y="414347"/>
            <a:ext cx="7720500" cy="948913"/>
          </a:xfrm>
          <a:prstGeom prst="rect">
            <a:avLst/>
          </a:prstGeom>
        </p:spPr>
        <p:txBody>
          <a:bodyPr vert="horz" lIns="91440" tIns="45720" rIns="91440" bIns="45720" rtlCol="0" anchor="ctr">
            <a:normAutofit/>
          </a:bodyPr>
          <a:lstStyle>
            <a:lvl1pPr marL="466413" indent="-466413" algn="l" defTabSz="914400" rtl="0" eaLnBrk="1" latinLnBrk="0" hangingPunct="1">
              <a:lnSpc>
                <a:spcPct val="90000"/>
              </a:lnSpc>
              <a:spcBef>
                <a:spcPct val="0"/>
              </a:spcBef>
              <a:buSzPct val="100000"/>
              <a:buFont typeface="Calibri"/>
              <a:buAutoNum type="arabicPeriod"/>
              <a:defRPr sz="3083" kern="1200">
                <a:solidFill>
                  <a:srgbClr val="EEECE1"/>
                </a:solidFill>
                <a:latin typeface="+mj-lt"/>
                <a:ea typeface="+mj-ea"/>
                <a:cs typeface="+mj-cs"/>
              </a:defRPr>
            </a:lvl1pPr>
          </a:lstStyle>
          <a:p>
            <a:pPr marL="246163" indent="-246163">
              <a:buFont typeface="Calibri"/>
              <a:buNone/>
            </a:pPr>
            <a:r>
              <a:rPr lang="fr-FR" sz="3600" dirty="0">
                <a:solidFill>
                  <a:schemeClr val="bg2"/>
                </a:solidFill>
                <a:effectLst>
                  <a:outerShdw blurRad="38100" dist="38100" dir="2700000" algn="tl">
                    <a:srgbClr val="000000">
                      <a:alpha val="43137"/>
                    </a:srgbClr>
                  </a:outerShdw>
                </a:effectLst>
              </a:rPr>
              <a:t>II. </a:t>
            </a:r>
            <a:r>
              <a:rPr lang="fr-FR" sz="3600" u="sng" dirty="0">
                <a:solidFill>
                  <a:schemeClr val="bg2"/>
                </a:solidFill>
                <a:effectLst>
                  <a:outerShdw blurRad="38100" dist="38100" dir="2700000" algn="tl">
                    <a:srgbClr val="000000">
                      <a:alpha val="43137"/>
                    </a:srgbClr>
                  </a:outerShdw>
                </a:effectLst>
              </a:rPr>
              <a:t>La juridiction unifiée du brevet</a:t>
            </a:r>
            <a:endParaRPr lang="fr-FR" sz="3600" i="1" dirty="0">
              <a:solidFill>
                <a:schemeClr val="bg2"/>
              </a:solidFill>
              <a:effectLst>
                <a:outerShdw blurRad="38100" dist="38100" dir="2700000" algn="tl">
                  <a:srgbClr val="000000">
                    <a:alpha val="43137"/>
                  </a:srgbClr>
                </a:outerShdw>
              </a:effectLst>
            </a:endParaRPr>
          </a:p>
        </p:txBody>
      </p:sp>
      <p:sp>
        <p:nvSpPr>
          <p:cNvPr id="9" name="Espace réservé du texte 3">
            <a:extLst>
              <a:ext uri="{FF2B5EF4-FFF2-40B4-BE49-F238E27FC236}">
                <a16:creationId xmlns:a16="http://schemas.microsoft.com/office/drawing/2014/main" id="{98EE872D-6122-6F68-017F-2CD583E9B1F6}"/>
              </a:ext>
            </a:extLst>
          </p:cNvPr>
          <p:cNvSpPr txBox="1">
            <a:spLocks/>
          </p:cNvSpPr>
          <p:nvPr/>
        </p:nvSpPr>
        <p:spPr>
          <a:xfrm>
            <a:off x="676557" y="1363259"/>
            <a:ext cx="10743918" cy="4475565"/>
          </a:xfrm>
          <a:prstGeom prst="rect">
            <a:avLst/>
          </a:prstGeom>
        </p:spPr>
        <p:txBody>
          <a:bodyPr wrap="square" lIns="0" tIns="0" rIns="0" bIns="0" numCol="1">
            <a:no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829178">
              <a:lnSpc>
                <a:spcPct val="100000"/>
              </a:lnSpc>
              <a:buClrTx/>
              <a:buFont typeface="Arial" panose="020B0604020202020204" pitchFamily="34" charset="0"/>
              <a:buChar char="•"/>
              <a:defRPr/>
            </a:pPr>
            <a:r>
              <a:rPr lang="fr-FR" sz="2000" kern="0" dirty="0">
                <a:solidFill>
                  <a:srgbClr val="EEECE1"/>
                </a:solidFill>
                <a:latin typeface="+mj-lt"/>
              </a:rPr>
              <a:t>LES PRINCIPES ESSENTIELS</a:t>
            </a:r>
          </a:p>
          <a:p>
            <a:pPr defTabSz="829178">
              <a:lnSpc>
                <a:spcPct val="100000"/>
              </a:lnSpc>
              <a:buClrTx/>
              <a:buFont typeface="Arial" panose="020B0604020202020204" pitchFamily="34" charset="0"/>
              <a:buChar char="•"/>
              <a:defRPr/>
            </a:pPr>
            <a:endParaRPr lang="fr-FR" sz="2000" kern="0" dirty="0">
              <a:solidFill>
                <a:srgbClr val="EEECE1"/>
              </a:solidFill>
              <a:latin typeface="+mj-lt"/>
            </a:endParaRPr>
          </a:p>
          <a:p>
            <a:pPr defTabSz="829178">
              <a:lnSpc>
                <a:spcPct val="100000"/>
              </a:lnSpc>
              <a:buClrTx/>
              <a:buFont typeface="Arial" panose="020B0604020202020204" pitchFamily="34" charset="0"/>
              <a:buChar char="•"/>
              <a:defRPr/>
            </a:pPr>
            <a:r>
              <a:rPr lang="fr-FR" sz="2000" kern="0" dirty="0">
                <a:solidFill>
                  <a:srgbClr val="EEECE1"/>
                </a:solidFill>
                <a:latin typeface="+mj-lt"/>
              </a:rPr>
              <a:t>Juridiction</a:t>
            </a:r>
          </a:p>
          <a:p>
            <a:pPr lvl="1" defTabSz="829178">
              <a:lnSpc>
                <a:spcPct val="100000"/>
              </a:lnSpc>
              <a:buClrTx/>
              <a:defRPr/>
            </a:pPr>
            <a:r>
              <a:rPr lang="fr-FR" sz="2000" kern="0" dirty="0">
                <a:solidFill>
                  <a:srgbClr val="EEECE1"/>
                </a:solidFill>
                <a:latin typeface="+mj-lt"/>
              </a:rPr>
              <a:t>de</a:t>
            </a:r>
            <a:r>
              <a:rPr lang="fr-FR" sz="2000" i="1" kern="0" dirty="0">
                <a:solidFill>
                  <a:srgbClr val="EEECE1"/>
                </a:solidFill>
                <a:latin typeface="+mj-lt"/>
              </a:rPr>
              <a:t> </a:t>
            </a:r>
            <a:r>
              <a:rPr lang="fr-FR" sz="2000" kern="0" dirty="0">
                <a:solidFill>
                  <a:srgbClr val="EEECE1"/>
                </a:solidFill>
                <a:latin typeface="+mj-lt"/>
              </a:rPr>
              <a:t>droit international privé – pas une institution de l’UE</a:t>
            </a:r>
          </a:p>
          <a:p>
            <a:pPr lvl="1" defTabSz="829178">
              <a:lnSpc>
                <a:spcPct val="100000"/>
              </a:lnSpc>
              <a:buClrTx/>
              <a:defRPr/>
            </a:pPr>
            <a:r>
              <a:rPr lang="fr-FR" sz="2000" kern="0" dirty="0">
                <a:solidFill>
                  <a:srgbClr val="EEECE1"/>
                </a:solidFill>
                <a:latin typeface="+mj-lt"/>
              </a:rPr>
              <a:t>commune aux Etats membres contractants de l’AJUB – </a:t>
            </a:r>
          </a:p>
          <a:p>
            <a:pPr lvl="2" defTabSz="829178">
              <a:lnSpc>
                <a:spcPct val="100000"/>
              </a:lnSpc>
              <a:buClrTx/>
              <a:defRPr/>
            </a:pPr>
            <a:r>
              <a:rPr lang="fr-FR" sz="2000" kern="0" dirty="0">
                <a:solidFill>
                  <a:srgbClr val="EEECE1"/>
                </a:solidFill>
                <a:latin typeface="+mj-lt"/>
              </a:rPr>
              <a:t>tous membres de l’UE</a:t>
            </a:r>
          </a:p>
          <a:p>
            <a:pPr lvl="2" defTabSz="829178">
              <a:lnSpc>
                <a:spcPct val="100000"/>
              </a:lnSpc>
              <a:buClrTx/>
              <a:defRPr/>
            </a:pPr>
            <a:r>
              <a:rPr lang="fr-FR" sz="2000" kern="0" dirty="0">
                <a:solidFill>
                  <a:srgbClr val="EEECE1"/>
                </a:solidFill>
                <a:latin typeface="+mj-lt"/>
              </a:rPr>
              <a:t>Sorte de « </a:t>
            </a:r>
            <a:r>
              <a:rPr lang="fr-FR" sz="2000" i="1" kern="0" dirty="0">
                <a:solidFill>
                  <a:srgbClr val="EEECE1"/>
                </a:solidFill>
                <a:latin typeface="+mj-lt"/>
              </a:rPr>
              <a:t>patent social club </a:t>
            </a:r>
            <a:r>
              <a:rPr lang="fr-FR" sz="2000" kern="0" dirty="0">
                <a:solidFill>
                  <a:srgbClr val="EEECE1"/>
                </a:solidFill>
                <a:latin typeface="+mj-lt"/>
              </a:rPr>
              <a:t>» de l’UE</a:t>
            </a:r>
          </a:p>
          <a:p>
            <a:pPr lvl="1" defTabSz="829178">
              <a:lnSpc>
                <a:spcPct val="100000"/>
              </a:lnSpc>
              <a:buClrTx/>
              <a:defRPr/>
            </a:pPr>
            <a:r>
              <a:rPr lang="fr-FR" sz="2000" kern="0" dirty="0">
                <a:solidFill>
                  <a:srgbClr val="EEECE1"/>
                </a:solidFill>
                <a:latin typeface="+mj-lt"/>
              </a:rPr>
              <a:t>compétente </a:t>
            </a:r>
          </a:p>
          <a:p>
            <a:pPr lvl="2" defTabSz="829178">
              <a:lnSpc>
                <a:spcPct val="100000"/>
              </a:lnSpc>
              <a:buClrTx/>
              <a:defRPr/>
            </a:pPr>
            <a:r>
              <a:rPr lang="fr-FR" sz="2000" kern="0" dirty="0">
                <a:solidFill>
                  <a:srgbClr val="EEECE1"/>
                </a:solidFill>
                <a:latin typeface="+mj-lt"/>
              </a:rPr>
              <a:t>Exclusivement pour statuer sur le BEU </a:t>
            </a:r>
          </a:p>
          <a:p>
            <a:pPr lvl="2" defTabSz="829178">
              <a:lnSpc>
                <a:spcPct val="100000"/>
              </a:lnSpc>
              <a:buClrTx/>
              <a:defRPr/>
            </a:pPr>
            <a:r>
              <a:rPr lang="fr-FR" sz="2000" kern="0" dirty="0">
                <a:solidFill>
                  <a:srgbClr val="EEECE1"/>
                </a:solidFill>
                <a:latin typeface="+mj-lt"/>
              </a:rPr>
              <a:t>pour les brevets EP classiques aussi (mais pas exclusivement à certaines conditions)</a:t>
            </a:r>
          </a:p>
          <a:p>
            <a:pPr lvl="1" defTabSz="829178">
              <a:lnSpc>
                <a:spcPct val="100000"/>
              </a:lnSpc>
              <a:buClrTx/>
              <a:defRPr/>
            </a:pPr>
            <a:endParaRPr lang="fr-FR" sz="2000" kern="0" dirty="0">
              <a:solidFill>
                <a:srgbClr val="EEECE1"/>
              </a:solidFill>
              <a:latin typeface="+mj-lt"/>
            </a:endParaRPr>
          </a:p>
          <a:p>
            <a:pPr defTabSz="829178">
              <a:lnSpc>
                <a:spcPct val="100000"/>
              </a:lnSpc>
              <a:buClrTx/>
              <a:buFont typeface="Arial" panose="020B0604020202020204" pitchFamily="34" charset="0"/>
              <a:buChar char="•"/>
              <a:defRPr/>
            </a:pPr>
            <a:endParaRPr lang="fr-FR" sz="2000" kern="0" dirty="0">
              <a:solidFill>
                <a:srgbClr val="EEECE1"/>
              </a:solidFill>
              <a:latin typeface="+mj-lt"/>
            </a:endParaRPr>
          </a:p>
          <a:p>
            <a:pPr defTabSz="829178">
              <a:lnSpc>
                <a:spcPct val="100000"/>
              </a:lnSpc>
              <a:buClrTx/>
              <a:buFont typeface="Arial" panose="020B0604020202020204" pitchFamily="34" charset="0"/>
              <a:buChar char="•"/>
              <a:defRPr/>
            </a:pPr>
            <a:endParaRPr lang="fr-FR" sz="2000" kern="0" dirty="0">
              <a:solidFill>
                <a:srgbClr val="EEECE1"/>
              </a:solidFill>
              <a:latin typeface="+mj-lt"/>
            </a:endParaRPr>
          </a:p>
        </p:txBody>
      </p:sp>
    </p:spTree>
    <p:extLst>
      <p:ext uri="{BB962C8B-B14F-4D97-AF65-F5344CB8AC3E}">
        <p14:creationId xmlns:p14="http://schemas.microsoft.com/office/powerpoint/2010/main" val="47910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F827863-BFD4-E6AA-3E1C-4E8050C9E6D3}"/>
              </a:ext>
            </a:extLst>
          </p:cNvPr>
          <p:cNvSpPr>
            <a:spLocks noGrp="1"/>
          </p:cNvSpPr>
          <p:nvPr>
            <p:ph type="title"/>
          </p:nvPr>
        </p:nvSpPr>
        <p:spPr>
          <a:xfrm>
            <a:off x="1547033" y="414348"/>
            <a:ext cx="7831352" cy="673047"/>
          </a:xfrm>
        </p:spPr>
        <p:txBody>
          <a:bodyPr>
            <a:noAutofit/>
          </a:bodyPr>
          <a:lstStyle/>
          <a:p>
            <a:pPr marL="246163" indent="-246163">
              <a:buNone/>
            </a:pPr>
            <a:r>
              <a:rPr lang="fr-FR" sz="3600" dirty="0">
                <a:effectLst>
                  <a:outerShdw blurRad="38100" dist="38100" dir="2700000" algn="tl">
                    <a:srgbClr val="000000">
                      <a:alpha val="43137"/>
                    </a:srgbClr>
                  </a:outerShdw>
                </a:effectLst>
              </a:rPr>
              <a:t>II. </a:t>
            </a:r>
            <a:r>
              <a:rPr lang="fr-FR" sz="3600" u="sng" dirty="0">
                <a:effectLst>
                  <a:outerShdw blurRad="38100" dist="38100" dir="2700000" algn="tl">
                    <a:srgbClr val="000000">
                      <a:alpha val="43137"/>
                    </a:srgbClr>
                  </a:outerShdw>
                </a:effectLst>
              </a:rPr>
              <a:t>La juridiction unifiée du brevet</a:t>
            </a:r>
            <a:endParaRPr lang="fr-FR" sz="3600" i="1" dirty="0">
              <a:effectLst>
                <a:outerShdw blurRad="38100" dist="38100" dir="2700000" algn="tl">
                  <a:srgbClr val="000000">
                    <a:alpha val="43137"/>
                  </a:srgbClr>
                </a:outerShdw>
              </a:effectLst>
            </a:endParaRPr>
          </a:p>
        </p:txBody>
      </p:sp>
      <p:graphicFrame>
        <p:nvGraphicFramePr>
          <p:cNvPr id="5" name="Diagramme 4">
            <a:extLst>
              <a:ext uri="{FF2B5EF4-FFF2-40B4-BE49-F238E27FC236}">
                <a16:creationId xmlns:a16="http://schemas.microsoft.com/office/drawing/2014/main" id="{1ADE2A10-0E5E-1046-FE77-6EDDA51C9CA7}"/>
              </a:ext>
            </a:extLst>
          </p:cNvPr>
          <p:cNvGraphicFramePr/>
          <p:nvPr>
            <p:extLst>
              <p:ext uri="{D42A27DB-BD31-4B8C-83A1-F6EECF244321}">
                <p14:modId xmlns:p14="http://schemas.microsoft.com/office/powerpoint/2010/main" val="2401142891"/>
              </p:ext>
            </p:extLst>
          </p:nvPr>
        </p:nvGraphicFramePr>
        <p:xfrm>
          <a:off x="6598215" y="2206567"/>
          <a:ext cx="5359400" cy="284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space réservé du texte 3">
            <a:extLst>
              <a:ext uri="{FF2B5EF4-FFF2-40B4-BE49-F238E27FC236}">
                <a16:creationId xmlns:a16="http://schemas.microsoft.com/office/drawing/2014/main" id="{93125C8C-73F9-C5AD-36AE-C34371489DE6}"/>
              </a:ext>
            </a:extLst>
          </p:cNvPr>
          <p:cNvSpPr txBox="1">
            <a:spLocks/>
          </p:cNvSpPr>
          <p:nvPr/>
        </p:nvSpPr>
        <p:spPr>
          <a:xfrm>
            <a:off x="329635" y="1657350"/>
            <a:ext cx="6464300" cy="3249972"/>
          </a:xfrm>
          <a:prstGeom prst="rect">
            <a:avLst/>
          </a:prstGeom>
        </p:spPr>
        <p:txBody>
          <a:bodyPr wrap="square" lIns="0" tIns="0" rIns="0" bIns="0" anchor="ctr">
            <a:normAutofit/>
          </a:bodyPr>
          <a:lstStyle>
            <a:lvl1pPr marL="360363" indent="-360363">
              <a:lnSpc>
                <a:spcPct val="150000"/>
              </a:lnSpc>
              <a:buClr>
                <a:schemeClr val="bg2"/>
              </a:buClr>
              <a:buFont typeface="Wingdings" pitchFamily="2" charset="2"/>
              <a:buChar char="Ø"/>
              <a:tabLst/>
              <a:defRPr b="0" i="0">
                <a:solidFill>
                  <a:schemeClr val="bg2"/>
                </a:solidFill>
                <a:latin typeface="Arial" panose="020B0604020202020204" pitchFamily="34" charset="0"/>
                <a:ea typeface="+mn-ea"/>
                <a:cs typeface="Arial" panose="020B0604020202020204" pitchFamily="34" charset="0"/>
              </a:defRPr>
            </a:lvl1pPr>
            <a:lvl2pPr marL="801688" indent="-396875">
              <a:lnSpc>
                <a:spcPct val="150000"/>
              </a:lnSpc>
              <a:buClr>
                <a:schemeClr val="bg2"/>
              </a:buClr>
              <a:buFont typeface="Arial" panose="020B0604020202020204" pitchFamily="34" charset="0"/>
              <a:buChar char="•"/>
              <a:tabLst/>
              <a:defRPr>
                <a:solidFill>
                  <a:schemeClr val="bg2"/>
                </a:solidFill>
                <a:latin typeface="Arial" panose="020B0604020202020204" pitchFamily="34" charset="0"/>
                <a:ea typeface="+mn-ea"/>
                <a:cs typeface="Arial" panose="020B0604020202020204" pitchFamily="34" charset="0"/>
              </a:defRPr>
            </a:lvl2pPr>
            <a:lvl3pPr marL="1208088" indent="-361950">
              <a:lnSpc>
                <a:spcPct val="150000"/>
              </a:lnSpc>
              <a:buClr>
                <a:schemeClr val="bg2"/>
              </a:buClr>
              <a:buFont typeface="Courier New" panose="02070309020205020404" pitchFamily="49" charset="0"/>
              <a:buChar char="o"/>
              <a:tabLst/>
              <a:defRPr>
                <a:solidFill>
                  <a:schemeClr val="bg2"/>
                </a:solidFill>
                <a:latin typeface="Arial" panose="020B0604020202020204" pitchFamily="34" charset="0"/>
                <a:ea typeface="+mn-ea"/>
                <a:cs typeface="Arial" panose="020B0604020202020204" pitchFamily="34" charset="0"/>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Compétence exclusive – AJUB, art. 32</a:t>
            </a:r>
            <a:endParaRPr lang="fr-FR" sz="2000" kern="0" dirty="0">
              <a:solidFill>
                <a:srgbClr val="EEECE1"/>
              </a:solidFill>
              <a:latin typeface="+mj-lt"/>
            </a:endParaRPr>
          </a:p>
          <a:p>
            <a:pPr marL="325337" lvl="2" indent="0" algn="just" defTabSz="829178">
              <a:lnSpc>
                <a:spcPct val="100000"/>
              </a:lnSpc>
              <a:buClr>
                <a:srgbClr val="EEECE1"/>
              </a:buClr>
              <a:buNone/>
              <a:defRPr/>
            </a:pPr>
            <a:endParaRPr lang="fr-FR" sz="700" kern="0" dirty="0">
              <a:solidFill>
                <a:srgbClr val="EEECE1"/>
              </a:solidFill>
              <a:latin typeface="+mj-lt"/>
            </a:endParaRP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cs typeface="Arial" panose="020B0604020202020204" pitchFamily="34" charset="0"/>
              </a:rPr>
              <a:t>Pour les brevets à effet unitaire</a:t>
            </a: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cs typeface="Arial" panose="020B0604020202020204" pitchFamily="34" charset="0"/>
              </a:rPr>
              <a:t>Pour les brevets européens « classiques » en vigueur</a:t>
            </a: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cs typeface="Arial" panose="020B0604020202020204" pitchFamily="34" charset="0"/>
              </a:rPr>
              <a:t>Pour les CCP octroyés sur la base d’un brevet EP ou BEU</a:t>
            </a:r>
          </a:p>
          <a:p>
            <a:pPr marL="649235" lvl="2" indent="-323898" algn="just" defTabSz="829178">
              <a:lnSpc>
                <a:spcPct val="100000"/>
              </a:lnSpc>
              <a:buClr>
                <a:srgbClr val="EEECE1"/>
              </a:buClr>
              <a:buFont typeface="Wingdings" panose="05000000000000000000" pitchFamily="2" charset="2"/>
              <a:buChar char="§"/>
              <a:defRPr/>
            </a:pPr>
            <a:endParaRPr lang="fr-FR" sz="2000" kern="0" dirty="0">
              <a:solidFill>
                <a:srgbClr val="EEECE1"/>
              </a:solidFill>
              <a:effectLst>
                <a:outerShdw blurRad="38100" dist="38100" dir="2700000" algn="tl">
                  <a:srgbClr val="000000">
                    <a:alpha val="43137"/>
                  </a:srgbClr>
                </a:outerShdw>
              </a:effectLst>
              <a:latin typeface="+mj-lt"/>
            </a:endParaRPr>
          </a:p>
          <a:p>
            <a:pPr marL="649235" lvl="2" indent="-323898" algn="just" defTabSz="829178">
              <a:lnSpc>
                <a:spcPct val="100000"/>
              </a:lnSpc>
              <a:buClr>
                <a:srgbClr val="EEECE1"/>
              </a:buClr>
              <a:buFont typeface="Wingdings" panose="05000000000000000000" pitchFamily="2" charset="2"/>
              <a:buChar char="§"/>
              <a:defRPr/>
            </a:pPr>
            <a:r>
              <a:rPr lang="fr-FR" sz="2000" b="1" kern="0" dirty="0">
                <a:solidFill>
                  <a:srgbClr val="EEECE1"/>
                </a:solidFill>
                <a:latin typeface="+mj-lt"/>
              </a:rPr>
              <a:t>Compétence des juridictions nationales – AJUB, art. 32(2)</a:t>
            </a:r>
            <a:endParaRPr lang="fr-FR" sz="2000" kern="0" dirty="0">
              <a:solidFill>
                <a:srgbClr val="EEECE1"/>
              </a:solidFill>
              <a:latin typeface="+mj-lt"/>
            </a:endParaRP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rPr>
              <a:t>« </a:t>
            </a:r>
            <a:r>
              <a:rPr lang="fr-FR" i="1" kern="0" dirty="0">
                <a:solidFill>
                  <a:srgbClr val="EEECE1"/>
                </a:solidFill>
                <a:latin typeface="+mj-lt"/>
              </a:rPr>
              <a:t>Les actions relatives aux brevets et aux certificats complémentaires de protection qui ne relèvent pas de la compétence exclusive de la Juridiction </a:t>
            </a:r>
            <a:r>
              <a:rPr lang="fr-FR" kern="0" dirty="0">
                <a:solidFill>
                  <a:srgbClr val="EEECE1"/>
                </a:solidFill>
                <a:latin typeface="+mj-lt"/>
              </a:rPr>
              <a:t>»</a:t>
            </a:r>
          </a:p>
          <a:p>
            <a:pPr marL="1212097" lvl="4" indent="-323898" algn="just">
              <a:buClr>
                <a:srgbClr val="EEECE1"/>
              </a:buClr>
              <a:buFont typeface="Courier New" panose="02070309020205020404" pitchFamily="49" charset="0"/>
              <a:buChar char="o"/>
              <a:defRPr/>
            </a:pPr>
            <a:r>
              <a:rPr lang="fr-FR" kern="0" dirty="0">
                <a:solidFill>
                  <a:srgbClr val="EEECE1"/>
                </a:solidFill>
                <a:latin typeface="+mj-lt"/>
              </a:rPr>
              <a:t>Exemples : droit au brevet, transferts…</a:t>
            </a:r>
          </a:p>
        </p:txBody>
      </p:sp>
    </p:spTree>
    <p:extLst>
      <p:ext uri="{BB962C8B-B14F-4D97-AF65-F5344CB8AC3E}">
        <p14:creationId xmlns:p14="http://schemas.microsoft.com/office/powerpoint/2010/main" val="2428278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AC8CE60366E54A9BAA34E55D9612B6" ma:contentTypeVersion="2" ma:contentTypeDescription="Crée un document." ma:contentTypeScope="" ma:versionID="249a2d3cc7f3fb13b3b591a897857b59">
  <xsd:schema xmlns:xsd="http://www.w3.org/2001/XMLSchema" xmlns:xs="http://www.w3.org/2001/XMLSchema" xmlns:p="http://schemas.microsoft.com/office/2006/metadata/properties" xmlns:ns3="66ba1c47-10e2-4e81-8bc5-02a1f9c18bc7" targetNamespace="http://schemas.microsoft.com/office/2006/metadata/properties" ma:root="true" ma:fieldsID="50b6ba8ca9b686b7ef5b22c68700ce65" ns3:_="">
    <xsd:import namespace="66ba1c47-10e2-4e81-8bc5-02a1f9c18bc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a1c47-10e2-4e81-8bc5-02a1f9c18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83E461-7FF7-4BB1-8EDF-2B30A5A4ECA4}">
  <ds:schemaRefs>
    <ds:schemaRef ds:uri="http://schemas.microsoft.com/sharepoint/v3/contenttype/forms"/>
  </ds:schemaRefs>
</ds:datastoreItem>
</file>

<file path=customXml/itemProps2.xml><?xml version="1.0" encoding="utf-8"?>
<ds:datastoreItem xmlns:ds="http://schemas.openxmlformats.org/officeDocument/2006/customXml" ds:itemID="{04F83289-F997-42E2-8E0C-634EC8DC8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a1c47-10e2-4e81-8bc5-02a1f9c18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10F2A7-58A1-4849-A92B-DA84CF94DF7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6ba1c47-10e2-4e81-8bc5-02a1f9c18bc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639</TotalTime>
  <Words>3902</Words>
  <Application>Microsoft Office PowerPoint</Application>
  <PresentationFormat>Grand écran</PresentationFormat>
  <Paragraphs>414</Paragraphs>
  <Slides>19</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Arial Nova Cond</vt:lpstr>
      <vt:lpstr>Arial Nova Cond Light</vt:lpstr>
      <vt:lpstr>Calibri</vt:lpstr>
      <vt:lpstr>Calibri Light</vt:lpstr>
      <vt:lpstr>Courier New</vt:lpstr>
      <vt:lpstr>Georgia</vt:lpstr>
      <vt:lpstr>Wingdings</vt:lpstr>
      <vt:lpstr>Thème Office</vt:lpstr>
      <vt:lpstr>Le brevet européen à effet unitaire, la juridiction unifiée du brevet  Présentation générale- Thomas CUCHE Webinaire du 14 juin 2022</vt:lpstr>
      <vt:lpstr>I. Le brevet européen à effet unitaire</vt:lpstr>
      <vt:lpstr>I. Le brevet européen à effet unitaire</vt:lpstr>
      <vt:lpstr>I. Le brevet européen à effet unitaire</vt:lpstr>
      <vt:lpstr>I. Le brevet européen à effet unitaire</vt:lpstr>
      <vt:lpstr>I. Le brevet européen à effet unitaire</vt:lpstr>
      <vt:lpstr>Présentation PowerPoint</vt:lpstr>
      <vt:lpstr>Présentation PowerPoint</vt:lpstr>
      <vt:lpstr>II. La juridiction unifiée du brevet</vt:lpstr>
      <vt:lpstr>II. La juridiction unifiée du brevet</vt:lpstr>
      <vt:lpstr>II. La juridiction unifiée du brevet</vt:lpstr>
      <vt:lpstr>II. La juridiction unifiée du brevet</vt:lpstr>
      <vt:lpstr>II. La juridiction unifiée du brevet</vt:lpstr>
      <vt:lpstr>II. La juridiction unifiée du brevet  </vt:lpstr>
      <vt:lpstr>II. La juridiction unifiée du brevet  Se préparer au contentieux</vt:lpstr>
      <vt:lpstr>II. La juridiction unifiée du brevet</vt:lpstr>
      <vt:lpstr>Brève conclusion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brevet européen à effet unitaire et la juridiction unifiée du brevet</dc:title>
  <dc:creator>CUCHE Thomas</dc:creator>
  <cp:lastModifiedBy>Cécile Sourbes</cp:lastModifiedBy>
  <cp:revision>19</cp:revision>
  <dcterms:created xsi:type="dcterms:W3CDTF">2022-05-30T12:49:02Z</dcterms:created>
  <dcterms:modified xsi:type="dcterms:W3CDTF">2022-07-18T09:26:06Z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0x0101002BAC8CE60366E54A9BAA34E55D9612B6</vt:lpwstr>
  </property>
</Properties>
</file>